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287" r:id="rId5"/>
    <p:sldId id="284" r:id="rId6"/>
    <p:sldId id="285" r:id="rId7"/>
    <p:sldId id="320" r:id="rId8"/>
    <p:sldId id="305" r:id="rId9"/>
    <p:sldId id="403" r:id="rId10"/>
    <p:sldId id="413" r:id="rId11"/>
    <p:sldId id="307" r:id="rId12"/>
    <p:sldId id="306" r:id="rId13"/>
    <p:sldId id="414" r:id="rId14"/>
    <p:sldId id="298" r:id="rId15"/>
    <p:sldId id="314" r:id="rId16"/>
    <p:sldId id="316" r:id="rId17"/>
    <p:sldId id="315" r:id="rId18"/>
    <p:sldId id="404" r:id="rId19"/>
    <p:sldId id="279" r:id="rId20"/>
    <p:sldId id="408" r:id="rId21"/>
    <p:sldId id="409" r:id="rId22"/>
    <p:sldId id="410" r:id="rId23"/>
    <p:sldId id="374" r:id="rId24"/>
    <p:sldId id="405" r:id="rId25"/>
    <p:sldId id="309" r:id="rId26"/>
    <p:sldId id="308" r:id="rId27"/>
    <p:sldId id="301" r:id="rId28"/>
    <p:sldId id="318" r:id="rId29"/>
    <p:sldId id="317" r:id="rId30"/>
    <p:sldId id="319" r:id="rId31"/>
    <p:sldId id="406" r:id="rId32"/>
    <p:sldId id="424" r:id="rId33"/>
    <p:sldId id="423" r:id="rId34"/>
    <p:sldId id="296" r:id="rId35"/>
    <p:sldId id="302" r:id="rId36"/>
    <p:sldId id="411" r:id="rId37"/>
    <p:sldId id="330" r:id="rId38"/>
    <p:sldId id="331" r:id="rId39"/>
    <p:sldId id="422" r:id="rId40"/>
    <p:sldId id="304" r:id="rId41"/>
    <p:sldId id="280" r:id="rId42"/>
    <p:sldId id="303" r:id="rId43"/>
    <p:sldId id="401" r:id="rId44"/>
    <p:sldId id="40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DB3"/>
    <a:srgbClr val="1F4E79"/>
    <a:srgbClr val="BDD7EE"/>
    <a:srgbClr val="E6E6E6"/>
    <a:srgbClr val="FFE699"/>
    <a:srgbClr val="F2F2F2"/>
    <a:srgbClr val="FFF2CC"/>
    <a:srgbClr val="EA7600"/>
    <a:srgbClr val="253746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85529" autoAdjust="0"/>
  </p:normalViewPr>
  <p:slideViewPr>
    <p:cSldViewPr snapToGrid="0">
      <p:cViewPr varScale="1">
        <p:scale>
          <a:sx n="91" d="100"/>
          <a:sy n="91" d="100"/>
        </p:scale>
        <p:origin x="6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arwick" userId="a840bca8-ab8f-498d-9fe6-1d70d1b0b672" providerId="ADAL" clId="{76B8291C-1CD8-4E2C-B774-276188EA990E}"/>
    <pc:docChg chg="custSel modSld">
      <pc:chgData name="Nick Barwick" userId="a840bca8-ab8f-498d-9fe6-1d70d1b0b672" providerId="ADAL" clId="{76B8291C-1CD8-4E2C-B774-276188EA990E}" dt="2020-08-24T15:54:14.269" v="33" actId="20577"/>
      <pc:docMkLst>
        <pc:docMk/>
      </pc:docMkLst>
      <pc:sldChg chg="modSp mod">
        <pc:chgData name="Nick Barwick" userId="a840bca8-ab8f-498d-9fe6-1d70d1b0b672" providerId="ADAL" clId="{76B8291C-1CD8-4E2C-B774-276188EA990E}" dt="2020-08-24T15:49:41.351" v="8" actId="20577"/>
        <pc:sldMkLst>
          <pc:docMk/>
          <pc:sldMk cId="2047842423" sldId="279"/>
        </pc:sldMkLst>
        <pc:spChg chg="mod">
          <ac:chgData name="Nick Barwick" userId="a840bca8-ab8f-498d-9fe6-1d70d1b0b672" providerId="ADAL" clId="{76B8291C-1CD8-4E2C-B774-276188EA990E}" dt="2020-08-24T15:49:41.351" v="8" actId="20577"/>
          <ac:spMkLst>
            <pc:docMk/>
            <pc:sldMk cId="2047842423" sldId="279"/>
            <ac:spMk id="7" creationId="{DB9E29E8-CA16-4472-9224-9EDC2178042C}"/>
          </ac:spMkLst>
        </pc:spChg>
      </pc:sldChg>
      <pc:sldChg chg="modNotesTx">
        <pc:chgData name="Nick Barwick" userId="a840bca8-ab8f-498d-9fe6-1d70d1b0b672" providerId="ADAL" clId="{76B8291C-1CD8-4E2C-B774-276188EA990E}" dt="2020-08-24T15:48:23.975" v="6" actId="20577"/>
        <pc:sldMkLst>
          <pc:docMk/>
          <pc:sldMk cId="2966993120" sldId="287"/>
        </pc:sldMkLst>
      </pc:sldChg>
      <pc:sldChg chg="modSp mod">
        <pc:chgData name="Nick Barwick" userId="a840bca8-ab8f-498d-9fe6-1d70d1b0b672" providerId="ADAL" clId="{76B8291C-1CD8-4E2C-B774-276188EA990E}" dt="2020-08-24T15:53:29.105" v="27" actId="20577"/>
        <pc:sldMkLst>
          <pc:docMk/>
          <pc:sldMk cId="3462336908" sldId="296"/>
        </pc:sldMkLst>
        <pc:spChg chg="mod">
          <ac:chgData name="Nick Barwick" userId="a840bca8-ab8f-498d-9fe6-1d70d1b0b672" providerId="ADAL" clId="{76B8291C-1CD8-4E2C-B774-276188EA990E}" dt="2020-08-24T15:49:57.301" v="20" actId="20577"/>
          <ac:spMkLst>
            <pc:docMk/>
            <pc:sldMk cId="3462336908" sldId="296"/>
            <ac:spMk id="13" creationId="{DB9E29E8-CA16-4472-9224-9EDC2178042C}"/>
          </ac:spMkLst>
        </pc:spChg>
        <pc:spChg chg="mod">
          <ac:chgData name="Nick Barwick" userId="a840bca8-ab8f-498d-9fe6-1d70d1b0b672" providerId="ADAL" clId="{76B8291C-1CD8-4E2C-B774-276188EA990E}" dt="2020-08-24T15:53:29.105" v="27" actId="20577"/>
          <ac:spMkLst>
            <pc:docMk/>
            <pc:sldMk cId="3462336908" sldId="296"/>
            <ac:spMk id="15" creationId="{CD2579CE-2DB8-4F93-8ECD-0E9BF715B235}"/>
          </ac:spMkLst>
        </pc:spChg>
      </pc:sldChg>
      <pc:sldChg chg="modSp">
        <pc:chgData name="Nick Barwick" userId="a840bca8-ab8f-498d-9fe6-1d70d1b0b672" providerId="ADAL" clId="{76B8291C-1CD8-4E2C-B774-276188EA990E}" dt="2020-08-24T15:54:14.269" v="33" actId="20577"/>
        <pc:sldMkLst>
          <pc:docMk/>
          <pc:sldMk cId="1122236252" sldId="411"/>
        </pc:sldMkLst>
        <pc:spChg chg="mod">
          <ac:chgData name="Nick Barwick" userId="a840bca8-ab8f-498d-9fe6-1d70d1b0b672" providerId="ADAL" clId="{76B8291C-1CD8-4E2C-B774-276188EA990E}" dt="2020-08-24T15:54:14.269" v="33" actId="20577"/>
          <ac:spMkLst>
            <pc:docMk/>
            <pc:sldMk cId="1122236252" sldId="411"/>
            <ac:spMk id="15" creationId="{CD2579CE-2DB8-4F93-8ECD-0E9BF715B235}"/>
          </ac:spMkLst>
        </pc:spChg>
        <pc:spChg chg="mod">
          <ac:chgData name="Nick Barwick" userId="a840bca8-ab8f-498d-9fe6-1d70d1b0b672" providerId="ADAL" clId="{76B8291C-1CD8-4E2C-B774-276188EA990E}" dt="2020-08-24T15:54:11.283" v="31" actId="20577"/>
          <ac:spMkLst>
            <pc:docMk/>
            <pc:sldMk cId="1122236252" sldId="411"/>
            <ac:spMk id="16" creationId="{CD2579CE-2DB8-4F93-8ECD-0E9BF715B235}"/>
          </ac:spMkLst>
        </pc:spChg>
        <pc:spChg chg="mod">
          <ac:chgData name="Nick Barwick" userId="a840bca8-ab8f-498d-9fe6-1d70d1b0b672" providerId="ADAL" clId="{76B8291C-1CD8-4E2C-B774-276188EA990E}" dt="2020-08-24T15:54:08.055" v="29" actId="20577"/>
          <ac:spMkLst>
            <pc:docMk/>
            <pc:sldMk cId="1122236252" sldId="411"/>
            <ac:spMk id="17" creationId="{CD2579CE-2DB8-4F93-8ECD-0E9BF715B235}"/>
          </ac:spMkLst>
        </pc:spChg>
      </pc:sldChg>
      <pc:sldChg chg="modSp">
        <pc:chgData name="Nick Barwick" userId="a840bca8-ab8f-498d-9fe6-1d70d1b0b672" providerId="ADAL" clId="{76B8291C-1CD8-4E2C-B774-276188EA990E}" dt="2020-08-24T15:51:01.284" v="21" actId="57"/>
        <pc:sldMkLst>
          <pc:docMk/>
          <pc:sldMk cId="2126427820" sldId="414"/>
        </pc:sldMkLst>
        <pc:spChg chg="mod">
          <ac:chgData name="Nick Barwick" userId="a840bca8-ab8f-498d-9fe6-1d70d1b0b672" providerId="ADAL" clId="{76B8291C-1CD8-4E2C-B774-276188EA990E}" dt="2020-08-24T15:51:01.284" v="21" actId="57"/>
          <ac:spMkLst>
            <pc:docMk/>
            <pc:sldMk cId="2126427820" sldId="414"/>
            <ac:spMk id="7" creationId="{BFE88785-29B2-426C-B337-F89C1B050247}"/>
          </ac:spMkLst>
        </pc:spChg>
      </pc:sldChg>
    </pc:docChg>
  </pc:docChgLst>
  <pc:docChgLst>
    <pc:chgData name="Lisa Pocock" userId="de394dee-e21f-4220-8100-8bdde4d303e6" providerId="ADAL" clId="{4482690B-052F-4672-98F3-E68843D7464E}"/>
    <pc:docChg chg="custSel addSld modSld">
      <pc:chgData name="Lisa Pocock" userId="de394dee-e21f-4220-8100-8bdde4d303e6" providerId="ADAL" clId="{4482690B-052F-4672-98F3-E68843D7464E}" dt="2020-08-26T10:26:09.889" v="186" actId="14100"/>
      <pc:docMkLst>
        <pc:docMk/>
      </pc:docMkLst>
      <pc:sldChg chg="modSp mod">
        <pc:chgData name="Lisa Pocock" userId="de394dee-e21f-4220-8100-8bdde4d303e6" providerId="ADAL" clId="{4482690B-052F-4672-98F3-E68843D7464E}" dt="2020-08-26T10:26:09.889" v="186" actId="14100"/>
        <pc:sldMkLst>
          <pc:docMk/>
          <pc:sldMk cId="3262603198" sldId="280"/>
        </pc:sldMkLst>
        <pc:picChg chg="mod">
          <ac:chgData name="Lisa Pocock" userId="de394dee-e21f-4220-8100-8bdde4d303e6" providerId="ADAL" clId="{4482690B-052F-4672-98F3-E68843D7464E}" dt="2020-08-26T10:26:09.889" v="186" actId="14100"/>
          <ac:picMkLst>
            <pc:docMk/>
            <pc:sldMk cId="3262603198" sldId="280"/>
            <ac:picMk id="3" creationId="{F87248C6-F292-46EC-8633-7850B4F5F55F}"/>
          </ac:picMkLst>
        </pc:picChg>
      </pc:sldChg>
      <pc:sldChg chg="modSp mod">
        <pc:chgData name="Lisa Pocock" userId="de394dee-e21f-4220-8100-8bdde4d303e6" providerId="ADAL" clId="{4482690B-052F-4672-98F3-E68843D7464E}" dt="2020-08-26T10:26:06.080" v="185" actId="14100"/>
        <pc:sldMkLst>
          <pc:docMk/>
          <pc:sldMk cId="4184787969" sldId="303"/>
        </pc:sldMkLst>
        <pc:picChg chg="mod">
          <ac:chgData name="Lisa Pocock" userId="de394dee-e21f-4220-8100-8bdde4d303e6" providerId="ADAL" clId="{4482690B-052F-4672-98F3-E68843D7464E}" dt="2020-08-26T10:26:06.080" v="185" actId="14100"/>
          <ac:picMkLst>
            <pc:docMk/>
            <pc:sldMk cId="4184787969" sldId="303"/>
            <ac:picMk id="3" creationId="{B6242210-3BC6-43FB-8CDA-992F625E76BC}"/>
          </ac:picMkLst>
        </pc:picChg>
      </pc:sldChg>
      <pc:sldChg chg="addSp delSp modSp add mod modNotesTx">
        <pc:chgData name="Lisa Pocock" userId="de394dee-e21f-4220-8100-8bdde4d303e6" providerId="ADAL" clId="{4482690B-052F-4672-98F3-E68843D7464E}" dt="2020-08-26T10:13:44.401" v="179" actId="1440"/>
        <pc:sldMkLst>
          <pc:docMk/>
          <pc:sldMk cId="1778836771" sldId="330"/>
        </pc:sldMkLst>
        <pc:spChg chg="mod">
          <ac:chgData name="Lisa Pocock" userId="de394dee-e21f-4220-8100-8bdde4d303e6" providerId="ADAL" clId="{4482690B-052F-4672-98F3-E68843D7464E}" dt="2020-08-26T10:11:00.217" v="100" actId="20577"/>
          <ac:spMkLst>
            <pc:docMk/>
            <pc:sldMk cId="1778836771" sldId="330"/>
            <ac:spMk id="2" creationId="{6E6E7435-766E-44DA-9E64-580F9F209CE0}"/>
          </ac:spMkLst>
        </pc:spChg>
        <pc:spChg chg="add del">
          <ac:chgData name="Lisa Pocock" userId="de394dee-e21f-4220-8100-8bdde4d303e6" providerId="ADAL" clId="{4482690B-052F-4672-98F3-E68843D7464E}" dt="2020-08-26T10:12:24.827" v="173" actId="21"/>
          <ac:spMkLst>
            <pc:docMk/>
            <pc:sldMk cId="1778836771" sldId="330"/>
            <ac:spMk id="3" creationId="{6AD148ED-E09A-4D8F-9267-6431DCFA8C06}"/>
          </ac:spMkLst>
        </pc:spChg>
        <pc:spChg chg="add">
          <ac:chgData name="Lisa Pocock" userId="de394dee-e21f-4220-8100-8bdde4d303e6" providerId="ADAL" clId="{4482690B-052F-4672-98F3-E68843D7464E}" dt="2020-08-26T10:12:37.588" v="175" actId="22"/>
          <ac:spMkLst>
            <pc:docMk/>
            <pc:sldMk cId="1778836771" sldId="330"/>
            <ac:spMk id="4" creationId="{C697C885-0A3C-4561-A03E-B06CFA40C297}"/>
          </ac:spMkLst>
        </pc:spChg>
        <pc:spChg chg="del">
          <ac:chgData name="Lisa Pocock" userId="de394dee-e21f-4220-8100-8bdde4d303e6" providerId="ADAL" clId="{4482690B-052F-4672-98F3-E68843D7464E}" dt="2020-08-26T10:11:27.626" v="132" actId="478"/>
          <ac:spMkLst>
            <pc:docMk/>
            <pc:sldMk cId="1778836771" sldId="330"/>
            <ac:spMk id="5" creationId="{AB3E15E5-D652-40AE-828D-17B9AF65B97A}"/>
          </ac:spMkLst>
        </pc:spChg>
        <pc:picChg chg="add mod">
          <ac:chgData name="Lisa Pocock" userId="de394dee-e21f-4220-8100-8bdde4d303e6" providerId="ADAL" clId="{4482690B-052F-4672-98F3-E68843D7464E}" dt="2020-08-26T10:13:44.401" v="179" actId="1440"/>
          <ac:picMkLst>
            <pc:docMk/>
            <pc:sldMk cId="1778836771" sldId="330"/>
            <ac:picMk id="7" creationId="{D1870F9C-1216-4599-99F8-6596903A0451}"/>
          </ac:picMkLst>
        </pc:picChg>
        <pc:picChg chg="del">
          <ac:chgData name="Lisa Pocock" userId="de394dee-e21f-4220-8100-8bdde4d303e6" providerId="ADAL" clId="{4482690B-052F-4672-98F3-E68843D7464E}" dt="2020-08-26T10:10:55.368" v="96" actId="478"/>
          <ac:picMkLst>
            <pc:docMk/>
            <pc:sldMk cId="1778836771" sldId="330"/>
            <ac:picMk id="1026" creationId="{00000000-0000-0000-0000-000000000000}"/>
          </ac:picMkLst>
        </pc:picChg>
      </pc:sldChg>
      <pc:sldChg chg="addSp delSp modSp add mod modNotesTx">
        <pc:chgData name="Lisa Pocock" userId="de394dee-e21f-4220-8100-8bdde4d303e6" providerId="ADAL" clId="{4482690B-052F-4672-98F3-E68843D7464E}" dt="2020-08-26T10:14:29.777" v="182" actId="14100"/>
        <pc:sldMkLst>
          <pc:docMk/>
          <pc:sldMk cId="902147874" sldId="331"/>
        </pc:sldMkLst>
        <pc:spChg chg="mod">
          <ac:chgData name="Lisa Pocock" userId="de394dee-e21f-4220-8100-8bdde4d303e6" providerId="ADAL" clId="{4482690B-052F-4672-98F3-E68843D7464E}" dt="2020-08-26T10:11:33.937" v="136" actId="20577"/>
          <ac:spMkLst>
            <pc:docMk/>
            <pc:sldMk cId="902147874" sldId="331"/>
            <ac:spMk id="2" creationId="{6E6E7435-766E-44DA-9E64-580F9F209CE0}"/>
          </ac:spMkLst>
        </pc:spChg>
        <pc:spChg chg="add">
          <ac:chgData name="Lisa Pocock" userId="de394dee-e21f-4220-8100-8bdde4d303e6" providerId="ADAL" clId="{4482690B-052F-4672-98F3-E68843D7464E}" dt="2020-08-26T10:12:27.692" v="174" actId="22"/>
          <ac:spMkLst>
            <pc:docMk/>
            <pc:sldMk cId="902147874" sldId="331"/>
            <ac:spMk id="3" creationId="{2EA2EA59-B00E-476F-9AFF-F355C4A8BC66}"/>
          </ac:spMkLst>
        </pc:spChg>
        <pc:spChg chg="del">
          <ac:chgData name="Lisa Pocock" userId="de394dee-e21f-4220-8100-8bdde4d303e6" providerId="ADAL" clId="{4482690B-052F-4672-98F3-E68843D7464E}" dt="2020-08-26T10:11:25.162" v="131" actId="478"/>
          <ac:spMkLst>
            <pc:docMk/>
            <pc:sldMk cId="902147874" sldId="331"/>
            <ac:spMk id="5" creationId="{AB3E15E5-D652-40AE-828D-17B9AF65B97A}"/>
          </ac:spMkLst>
        </pc:spChg>
        <pc:picChg chg="add mod">
          <ac:chgData name="Lisa Pocock" userId="de394dee-e21f-4220-8100-8bdde4d303e6" providerId="ADAL" clId="{4482690B-052F-4672-98F3-E68843D7464E}" dt="2020-08-26T10:14:29.777" v="182" actId="14100"/>
          <ac:picMkLst>
            <pc:docMk/>
            <pc:sldMk cId="902147874" sldId="331"/>
            <ac:picMk id="4" creationId="{8B0A434F-FAC1-4358-AE26-9458B7F95C03}"/>
          </ac:picMkLst>
        </pc:picChg>
        <pc:picChg chg="del">
          <ac:chgData name="Lisa Pocock" userId="de394dee-e21f-4220-8100-8bdde4d303e6" providerId="ADAL" clId="{4482690B-052F-4672-98F3-E68843D7464E}" dt="2020-08-26T10:11:23.171" v="130" actId="478"/>
          <ac:picMkLst>
            <pc:docMk/>
            <pc:sldMk cId="902147874" sldId="331"/>
            <ac:picMk id="2050" creationId="{00000000-0000-0000-0000-000000000000}"/>
          </ac:picMkLst>
        </pc:picChg>
      </pc:sldChg>
      <pc:sldChg chg="modSp mod">
        <pc:chgData name="Lisa Pocock" userId="de394dee-e21f-4220-8100-8bdde4d303e6" providerId="ADAL" clId="{4482690B-052F-4672-98F3-E68843D7464E}" dt="2020-08-26T10:26:00.792" v="184" actId="14100"/>
        <pc:sldMkLst>
          <pc:docMk/>
          <pc:sldMk cId="1696643812" sldId="401"/>
        </pc:sldMkLst>
        <pc:picChg chg="mod">
          <ac:chgData name="Lisa Pocock" userId="de394dee-e21f-4220-8100-8bdde4d303e6" providerId="ADAL" clId="{4482690B-052F-4672-98F3-E68843D7464E}" dt="2020-08-26T10:26:00.792" v="184" actId="14100"/>
          <ac:picMkLst>
            <pc:docMk/>
            <pc:sldMk cId="1696643812" sldId="401"/>
            <ac:picMk id="3" creationId="{4389345A-DE8F-4076-AA8D-C7E19205137C}"/>
          </ac:picMkLst>
        </pc:picChg>
      </pc:sldChg>
      <pc:sldChg chg="modSp mod">
        <pc:chgData name="Lisa Pocock" userId="de394dee-e21f-4220-8100-8bdde4d303e6" providerId="ADAL" clId="{4482690B-052F-4672-98F3-E68843D7464E}" dt="2020-08-26T10:25:54.408" v="183" actId="14100"/>
        <pc:sldMkLst>
          <pc:docMk/>
          <pc:sldMk cId="648048556" sldId="402"/>
        </pc:sldMkLst>
        <pc:picChg chg="mod">
          <ac:chgData name="Lisa Pocock" userId="de394dee-e21f-4220-8100-8bdde4d303e6" providerId="ADAL" clId="{4482690B-052F-4672-98F3-E68843D7464E}" dt="2020-08-26T10:25:54.408" v="183" actId="14100"/>
          <ac:picMkLst>
            <pc:docMk/>
            <pc:sldMk cId="648048556" sldId="402"/>
            <ac:picMk id="3" creationId="{8BE31BC4-FE4A-4674-8537-1DA3DDE20967}"/>
          </ac:picMkLst>
        </pc:picChg>
      </pc:sldChg>
      <pc:sldChg chg="addSp delSp modSp add mod delAnim modAnim modNotesTx">
        <pc:chgData name="Lisa Pocock" userId="de394dee-e21f-4220-8100-8bdde4d303e6" providerId="ADAL" clId="{4482690B-052F-4672-98F3-E68843D7464E}" dt="2020-08-26T10:09:33.862" v="94"/>
        <pc:sldMkLst>
          <pc:docMk/>
          <pc:sldMk cId="3066131739" sldId="424"/>
        </pc:sldMkLst>
        <pc:spChg chg="add mod">
          <ac:chgData name="Lisa Pocock" userId="de394dee-e21f-4220-8100-8bdde4d303e6" providerId="ADAL" clId="{4482690B-052F-4672-98F3-E68843D7464E}" dt="2020-08-26T10:09:33.862" v="94"/>
          <ac:spMkLst>
            <pc:docMk/>
            <pc:sldMk cId="3066131739" sldId="424"/>
            <ac:spMk id="3" creationId="{D858F321-575D-4A16-A716-3D6D093E6BB6}"/>
          </ac:spMkLst>
        </pc:spChg>
        <pc:grpChg chg="del">
          <ac:chgData name="Lisa Pocock" userId="de394dee-e21f-4220-8100-8bdde4d303e6" providerId="ADAL" clId="{4482690B-052F-4672-98F3-E68843D7464E}" dt="2020-08-26T10:08:09.625" v="17" actId="478"/>
          <ac:grpSpMkLst>
            <pc:docMk/>
            <pc:sldMk cId="3066131739" sldId="424"/>
            <ac:grpSpMk id="11" creationId="{00000000-0000-0000-0000-000000000000}"/>
          </ac:grpSpMkLst>
        </pc:grpChg>
        <pc:picChg chg="del">
          <ac:chgData name="Lisa Pocock" userId="de394dee-e21f-4220-8100-8bdde4d303e6" providerId="ADAL" clId="{4482690B-052F-4672-98F3-E68843D7464E}" dt="2020-08-26T10:07:48.122" v="1" actId="478"/>
          <ac:picMkLst>
            <pc:docMk/>
            <pc:sldMk cId="3066131739" sldId="424"/>
            <ac:picMk id="4" creationId="{E6064E61-E66D-4A93-953F-885DC4AA69E6}"/>
          </ac:picMkLst>
        </pc:picChg>
        <pc:picChg chg="del">
          <ac:chgData name="Lisa Pocock" userId="de394dee-e21f-4220-8100-8bdde4d303e6" providerId="ADAL" clId="{4482690B-052F-4672-98F3-E68843D7464E}" dt="2020-08-26T10:07:48.961" v="2" actId="478"/>
          <ac:picMkLst>
            <pc:docMk/>
            <pc:sldMk cId="3066131739" sldId="424"/>
            <ac:picMk id="9" creationId="{42F8A31F-C589-421D-8355-F0E36DFEF0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teaching, be aware that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1 and 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 a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0–100 bead bar.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a child to draw a label after the 46th bead.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8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22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a child to label 45 on the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a child to label 68 on the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7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a child to label 38 on the line.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 children can now go on to do differentiated GROUP ACTIVITIES. You can find Hamilton’s group activities in this unit’s PLANNING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 WT/ARE/GD:  Children add a single-digit to a 2-digit number bridging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Y2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WORKSHEETS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 WT/ARE - Addition patterns Sheet 1 - children add single-digit numbers, bridging 10s.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working towards ARE use a bead string and work on questions 1, 2, 3, 4, 5 &amp; 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 GD: Mystery Numbers Sheet 2 – children work out missing numbers in similar additions.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916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teaching with Y3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Y3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PLANNING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 WT/ARE/GD: Play a card game where 1-digit numbers are added to 3-digit numbers OR a card and dice game.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Y3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WORKSHEETS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 WT/ARE/GD: </a:t>
            </a:r>
            <a:r>
              <a:rPr lang="en-GB" dirty="0"/>
              <a:t>Adding 1-digit numbers to 3-digit numbers Sheet 3.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towards ARE complete Section A and first 4 questions of Section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at ARE complete at least Sections A and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 Depth start at Section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4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Workouts that suit your class by dragging and dropping the relevant slide or slides below to the start of the teaching for each day.</a:t>
            </a:r>
          </a:p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649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81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032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39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draw a label after the 34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197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draw a label after the 44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893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draw a label after the 56</a:t>
            </a:r>
            <a:r>
              <a:rPr lang="en-GB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56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911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 number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Y2 group activity, which you can find in this unit’s MASTERY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Y2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PLANNING download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 WT/ARE/GD:  Children subtract a single-digit from a 2-digit number bridging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450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 number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from NRICH as the Y2 group activity.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19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use this activity, drag this drag this slide to the start of Day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53746"/>
                </a:solidFill>
              </a:rPr>
              <a:t>Subtraction facts for 10 </a:t>
            </a:r>
          </a:p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Show 10 pegs on a hanger. Children close their eyes while you remove 4. </a:t>
            </a:r>
            <a:r>
              <a:rPr lang="en-GB" sz="1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many have gone?</a:t>
            </a:r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Children hold up 4 fingers. Repeat briskly to build fluency.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Y2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WORKSHEETS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 WT/ARE/GD: Subtraction Sheet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towards ARE complete questions 1 to 10.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18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teaching with Y3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22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22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Magical Subtractions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Y3 group activity, which you can find in this unit’s MASTERY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Y3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PLANNING download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 WT:  Play a mystery subtractions game where 1-digit numbers are subtracted from 3-digit numbers.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 ARE/GD: Play a mystery subtractions game where 1-digit numbers are subtracted from 3-digit numbers 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card and dice game where 1-digit numbers are subtracted from 3-digit numbers.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22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Magical subtractions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Y3 group activity, which you can find in this unit’s IN-DEPTH INVESTIGATION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79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Magical subtractions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Y3 group activity, which you can find in this unit’s IN-DEPTH INVESTIGATION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26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Y3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WORKSHEETS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 WT/ARE/GD: </a:t>
            </a:r>
            <a:r>
              <a:rPr lang="en-GB" dirty="0"/>
              <a:t>Subtracting 1-digit numbers from 3-digit numbers Sheet 2.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towards ARE complete Section A and first 4 questions of Section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at ARE complete at least Sections A and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 Depth start at Section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18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241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25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1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use this activity, drag this and the following slide to the start of Day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 1-digit numbers from teen 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Say 15 minus 4 and ask children to write the answer as quickly as they can on their whiteboards. Give a cube to each of the first five children to answer correctly. Repeat with other subtractions (subtracting 1-digit from a teen number). Use different mathematical vocabulary for subtraction: subtract, take away, minus, what’s the difference between. The child with the most cubes at the end of the activity is the winner. </a:t>
            </a:r>
            <a:endParaRPr lang="en-GB" b="0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42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7508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19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05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 100-bead bar if you have one. Alternatively use the slide above.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28 beads on the bead bar. Slowly slide a group of 5 beads along to join them.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out the next multiple of 10 after 28 and ask children to watch the 2 beads going with 28 to make 30. How many more were added? Point out that 30 add 3 is a PV addition.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 with 38 + 5, then do 68 + 5 and 88 + 5.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 this process to do 25 + 7 followed by 35 + 7, 75 + 7 and 85 + 7.  Then show that we can use the same fact to do 37 + 5.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9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 100-bead bar if you have one. Alternatively use the slide above.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28 beads on the bead bar. Slowly slide a group of 5 beads along to join them.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out the next multiple of 10 after 28 and ask children to watch the 2 beads going with 28 to make 30. How many more were added? Point out that 30 add 3 is a PV addition.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 with 38 + 5, then do 68 + 5 and 88 + 5.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 this process to do 25 + 7 followed by 35 + 7, 75 + 7 and 85 + 7.  Then show that we can use the same fact to do 37 + 5.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7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a child to draw a label after the 46th bead.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1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3-flexible-maths-block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2/3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2/3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2/3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rich.maths.org/565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BBA62-5BA1-4406-BC04-BBFA71D89E40}"/>
              </a:ext>
            </a:extLst>
          </p:cNvPr>
          <p:cNvSpPr txBox="1"/>
          <p:nvPr/>
        </p:nvSpPr>
        <p:spPr>
          <a:xfrm>
            <a:off x="252961" y="794470"/>
            <a:ext cx="863752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6400"/>
                </a:solidFill>
              </a:rPr>
              <a:t>Y2: Add a 1-digit number to a 2-digit number by bridging multiples of 10 using knowledge of pairs to 10 and place value.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3A1DB3"/>
                </a:solidFill>
              </a:rPr>
              <a:t>Y3: Add 1-digit numbers to 3-digit numbers.</a:t>
            </a:r>
          </a:p>
          <a:p>
            <a:pPr>
              <a:buClr>
                <a:srgbClr val="EA7600"/>
              </a:buClr>
              <a:buSzPct val="120000"/>
            </a:pPr>
            <a:endParaRPr lang="en-GB" sz="1600" b="1" dirty="0">
              <a:solidFill>
                <a:srgbClr val="3A1DB3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6400"/>
                </a:solidFill>
              </a:rPr>
              <a:t>Y2: Subtract a 1-digit from a 2-digit number by bridging multiples of 10 using knowledge of pairs to 10 and place value.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3A1DB3"/>
                </a:solidFill>
              </a:rPr>
              <a:t>Y3: Subtract 1-digit numbers from 3-digit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31CE7-88FD-4EC2-99EC-B5144B635BDC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296699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7D2AEB9-9FBE-4688-B710-6981B722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8" y="2660036"/>
            <a:ext cx="9195969" cy="1046600"/>
          </a:xfrm>
          <a:prstGeom prst="rect">
            <a:avLst/>
          </a:prstGeom>
        </p:spPr>
      </p:pic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3A112FBB-EFD4-4E35-A2EC-A45CA64118D0}"/>
              </a:ext>
            </a:extLst>
          </p:cNvPr>
          <p:cNvSpPr/>
          <p:nvPr/>
        </p:nvSpPr>
        <p:spPr>
          <a:xfrm>
            <a:off x="850956" y="768627"/>
            <a:ext cx="3785693" cy="1711271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Now let’s find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56 + 7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Can you predict the answer?</a:t>
            </a: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BFE88785-29B2-426C-B337-F89C1B050247}"/>
              </a:ext>
            </a:extLst>
          </p:cNvPr>
          <p:cNvSpPr/>
          <p:nvPr/>
        </p:nvSpPr>
        <p:spPr>
          <a:xfrm>
            <a:off x="218579" y="3818327"/>
            <a:ext cx="3290365" cy="1433815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Draw a label after the 56</a:t>
            </a:r>
            <a:r>
              <a:rPr lang="en-GB" sz="2000" b="1" baseline="30000" dirty="0">
                <a:solidFill>
                  <a:srgbClr val="253746"/>
                </a:solidFill>
                <a:latin typeface="Myriad Pro Light" panose="020B0603030403020204" pitchFamily="34" charset="0"/>
              </a:rPr>
              <a:t>th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bead.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A493B-6742-4121-8670-7190656D6A89}"/>
              </a:ext>
            </a:extLst>
          </p:cNvPr>
          <p:cNvGrpSpPr/>
          <p:nvPr/>
        </p:nvGrpSpPr>
        <p:grpSpPr>
          <a:xfrm>
            <a:off x="1755714" y="4680732"/>
            <a:ext cx="3146106" cy="1569186"/>
            <a:chOff x="3954068" y="4063018"/>
            <a:chExt cx="3146106" cy="1569186"/>
          </a:xfrm>
        </p:grpSpPr>
        <p:sp>
          <p:nvSpPr>
            <p:cNvPr id="9" name="Speech Bubble: Rectangle with Corners Rounded 14">
              <a:extLst>
                <a:ext uri="{FF2B5EF4-FFF2-40B4-BE49-F238E27FC236}">
                  <a16:creationId xmlns:a16="http://schemas.microsoft.com/office/drawing/2014/main" id="{4A7C2B26-9FB1-4CB8-8E3C-24D42A366F74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1956"/>
                <a:gd name="adj2" fmla="val 6418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beads to the next 10?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6BFA02-D4D5-40E5-B747-1E6348F30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B5E666-0D4D-4E56-A719-B3191F2A387F}"/>
              </a:ext>
            </a:extLst>
          </p:cNvPr>
          <p:cNvGrpSpPr/>
          <p:nvPr/>
        </p:nvGrpSpPr>
        <p:grpSpPr>
          <a:xfrm>
            <a:off x="4399302" y="3950955"/>
            <a:ext cx="3146106" cy="1569186"/>
            <a:chOff x="3954068" y="4063018"/>
            <a:chExt cx="3146106" cy="1569186"/>
          </a:xfrm>
        </p:grpSpPr>
        <p:sp>
          <p:nvSpPr>
            <p:cNvPr id="14" name="Speech Bubble: Rectangle with Corners Rounded 14">
              <a:extLst>
                <a:ext uri="{FF2B5EF4-FFF2-40B4-BE49-F238E27FC236}">
                  <a16:creationId xmlns:a16="http://schemas.microsoft.com/office/drawing/2014/main" id="{6CC16890-C8F3-4CDA-B128-EDFB7B81EFF0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8028"/>
                <a:gd name="adj2" fmla="val 5983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more do we need to add?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31C30D-7ADA-4A4D-8FA0-697FD4F2B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0A576-44A2-4E40-8EC6-38AC6349329C}"/>
              </a:ext>
            </a:extLst>
          </p:cNvPr>
          <p:cNvGrpSpPr/>
          <p:nvPr/>
        </p:nvGrpSpPr>
        <p:grpSpPr>
          <a:xfrm>
            <a:off x="6477484" y="4736893"/>
            <a:ext cx="2552218" cy="1344254"/>
            <a:chOff x="4547956" y="4287950"/>
            <a:chExt cx="2552218" cy="1344254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A1A07E4D-266A-4FA4-AED0-448FC4D75258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answer?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CE439F-E655-4A80-9E0A-3133600B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BB7F42-E80C-4F73-AA3A-5CD120EE4BDE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D31F39-5EEA-479B-B896-56EEAA278F40}"/>
              </a:ext>
            </a:extLst>
          </p:cNvPr>
          <p:cNvSpPr/>
          <p:nvPr/>
        </p:nvSpPr>
        <p:spPr>
          <a:xfrm>
            <a:off x="5074231" y="2865320"/>
            <a:ext cx="336470" cy="250552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8" h="189558">
                <a:moveTo>
                  <a:pt x="0" y="178925"/>
                </a:moveTo>
                <a:cubicBezTo>
                  <a:pt x="20379" y="92978"/>
                  <a:pt x="72793" y="-1748"/>
                  <a:pt x="106463" y="24"/>
                </a:cubicBezTo>
                <a:cubicBezTo>
                  <a:pt x="140133" y="1796"/>
                  <a:pt x="155058" y="100067"/>
                  <a:pt x="202018" y="189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EEEE9-F8C0-4378-A1F8-B4B64664A179}"/>
              </a:ext>
            </a:extLst>
          </p:cNvPr>
          <p:cNvSpPr txBox="1"/>
          <p:nvPr/>
        </p:nvSpPr>
        <p:spPr>
          <a:xfrm>
            <a:off x="4972399" y="2579667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+4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79440FB-6010-4A19-B9C7-1CF6017B2D93}"/>
              </a:ext>
            </a:extLst>
          </p:cNvPr>
          <p:cNvSpPr/>
          <p:nvPr/>
        </p:nvSpPr>
        <p:spPr>
          <a:xfrm>
            <a:off x="5398004" y="2845066"/>
            <a:ext cx="279588" cy="281370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  <a:gd name="connsiteX0" fmla="*/ 0 w 202018"/>
              <a:gd name="connsiteY0" fmla="*/ 181338 h 191971"/>
              <a:gd name="connsiteX1" fmla="*/ 106463 w 202018"/>
              <a:gd name="connsiteY1" fmla="*/ 2437 h 191971"/>
              <a:gd name="connsiteX2" fmla="*/ 171971 w 202018"/>
              <a:gd name="connsiteY2" fmla="*/ 85132 h 191971"/>
              <a:gd name="connsiteX3" fmla="*/ 202018 w 202018"/>
              <a:gd name="connsiteY3" fmla="*/ 191971 h 1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191971">
                <a:moveTo>
                  <a:pt x="0" y="181338"/>
                </a:moveTo>
                <a:cubicBezTo>
                  <a:pt x="20379" y="95391"/>
                  <a:pt x="72793" y="665"/>
                  <a:pt x="106463" y="2437"/>
                </a:cubicBezTo>
                <a:cubicBezTo>
                  <a:pt x="133531" y="-13597"/>
                  <a:pt x="156045" y="53543"/>
                  <a:pt x="171971" y="85132"/>
                </a:cubicBezTo>
                <a:cubicBezTo>
                  <a:pt x="187897" y="116721"/>
                  <a:pt x="195416" y="174165"/>
                  <a:pt x="202018" y="1919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42ACF8-5295-46A5-9663-DBA4D71668EC}"/>
              </a:ext>
            </a:extLst>
          </p:cNvPr>
          <p:cNvSpPr txBox="1"/>
          <p:nvPr/>
        </p:nvSpPr>
        <p:spPr>
          <a:xfrm>
            <a:off x="5341375" y="2575651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E5D606-DEFC-44E4-A08D-8741C506145D}"/>
              </a:ext>
            </a:extLst>
          </p:cNvPr>
          <p:cNvGrpSpPr/>
          <p:nvPr/>
        </p:nvGrpSpPr>
        <p:grpSpPr>
          <a:xfrm>
            <a:off x="4887768" y="3155065"/>
            <a:ext cx="418158" cy="482619"/>
            <a:chOff x="4479874" y="5454502"/>
            <a:chExt cx="418158" cy="48261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221408-9810-4D03-BE43-F1B2176950EA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37FD15-0451-47AD-B720-D2F0AB560FF6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56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9DAA1E-569D-4EE5-9962-5A046F0D9C98}"/>
              </a:ext>
            </a:extLst>
          </p:cNvPr>
          <p:cNvGrpSpPr/>
          <p:nvPr/>
        </p:nvGrpSpPr>
        <p:grpSpPr>
          <a:xfrm>
            <a:off x="5495696" y="3147911"/>
            <a:ext cx="418158" cy="482619"/>
            <a:chOff x="4479874" y="5454502"/>
            <a:chExt cx="418158" cy="4826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42A045-75DF-4AA8-9442-A6DDFD234D2A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9A0D03-F0B6-4A70-B4F3-108B5CF6CF4C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4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62361E-43A5-4181-AA3C-A72B3F27A4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177" r="6009" b="42255"/>
          <a:stretch/>
        </p:blipFill>
        <p:spPr>
          <a:xfrm>
            <a:off x="72594" y="2815679"/>
            <a:ext cx="8977621" cy="75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A70F2395-4B9F-4E0C-ABAE-C804810CD523}"/>
              </a:ext>
            </a:extLst>
          </p:cNvPr>
          <p:cNvSpPr/>
          <p:nvPr/>
        </p:nvSpPr>
        <p:spPr>
          <a:xfrm>
            <a:off x="989655" y="830421"/>
            <a:ext cx="3555792" cy="1713980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work out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25 + 8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34C08E-7B87-4455-A3C1-8228935ECC3F}"/>
              </a:ext>
            </a:extLst>
          </p:cNvPr>
          <p:cNvGrpSpPr/>
          <p:nvPr/>
        </p:nvGrpSpPr>
        <p:grpSpPr>
          <a:xfrm>
            <a:off x="2222939" y="3088373"/>
            <a:ext cx="418158" cy="482619"/>
            <a:chOff x="4479874" y="5454502"/>
            <a:chExt cx="418158" cy="4826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E8A33C-CEF4-4A84-BB18-64B750280420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E08FF-A5F0-49B9-8974-1B2E7D12816D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25</a:t>
              </a: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37BC4A-DF46-48BB-94F8-17388AB7244D}"/>
              </a:ext>
            </a:extLst>
          </p:cNvPr>
          <p:cNvSpPr/>
          <p:nvPr/>
        </p:nvSpPr>
        <p:spPr>
          <a:xfrm>
            <a:off x="2386475" y="2797139"/>
            <a:ext cx="417904" cy="288847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8" h="189558">
                <a:moveTo>
                  <a:pt x="0" y="178925"/>
                </a:moveTo>
                <a:cubicBezTo>
                  <a:pt x="20379" y="92978"/>
                  <a:pt x="72793" y="-1748"/>
                  <a:pt x="106463" y="24"/>
                </a:cubicBezTo>
                <a:cubicBezTo>
                  <a:pt x="140133" y="1796"/>
                  <a:pt x="155058" y="100067"/>
                  <a:pt x="202018" y="189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F5FF6-F775-489B-9430-54AC9B347D5F}"/>
              </a:ext>
            </a:extLst>
          </p:cNvPr>
          <p:cNvSpPr txBox="1"/>
          <p:nvPr/>
        </p:nvSpPr>
        <p:spPr>
          <a:xfrm>
            <a:off x="2378778" y="2511487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+5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C94AFC-6F38-480F-945F-611B925FA369}"/>
              </a:ext>
            </a:extLst>
          </p:cNvPr>
          <p:cNvSpPr/>
          <p:nvPr/>
        </p:nvSpPr>
        <p:spPr>
          <a:xfrm>
            <a:off x="2804382" y="2789586"/>
            <a:ext cx="288325" cy="281370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  <a:gd name="connsiteX0" fmla="*/ 0 w 202018"/>
              <a:gd name="connsiteY0" fmla="*/ 181338 h 191971"/>
              <a:gd name="connsiteX1" fmla="*/ 106463 w 202018"/>
              <a:gd name="connsiteY1" fmla="*/ 2437 h 191971"/>
              <a:gd name="connsiteX2" fmla="*/ 171971 w 202018"/>
              <a:gd name="connsiteY2" fmla="*/ 85132 h 191971"/>
              <a:gd name="connsiteX3" fmla="*/ 202018 w 202018"/>
              <a:gd name="connsiteY3" fmla="*/ 191971 h 1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191971">
                <a:moveTo>
                  <a:pt x="0" y="181338"/>
                </a:moveTo>
                <a:cubicBezTo>
                  <a:pt x="20379" y="95391"/>
                  <a:pt x="72793" y="665"/>
                  <a:pt x="106463" y="2437"/>
                </a:cubicBezTo>
                <a:cubicBezTo>
                  <a:pt x="133531" y="-13597"/>
                  <a:pt x="156045" y="53543"/>
                  <a:pt x="171971" y="85132"/>
                </a:cubicBezTo>
                <a:cubicBezTo>
                  <a:pt x="187897" y="116721"/>
                  <a:pt x="195416" y="174165"/>
                  <a:pt x="202018" y="1919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AF6AB-2C83-4B08-9A69-61780AB91173}"/>
              </a:ext>
            </a:extLst>
          </p:cNvPr>
          <p:cNvSpPr txBox="1"/>
          <p:nvPr/>
        </p:nvSpPr>
        <p:spPr>
          <a:xfrm>
            <a:off x="2747754" y="2507471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C321BE-32F5-4623-9862-7BFE9E28891B}"/>
              </a:ext>
            </a:extLst>
          </p:cNvPr>
          <p:cNvGrpSpPr/>
          <p:nvPr/>
        </p:nvGrpSpPr>
        <p:grpSpPr>
          <a:xfrm>
            <a:off x="2920435" y="3090759"/>
            <a:ext cx="418158" cy="482619"/>
            <a:chOff x="4479874" y="5454502"/>
            <a:chExt cx="418158" cy="48261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87999D-8DAE-4274-B7EC-9E14C3CAD6CB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44BE1D-5B89-4602-AAD6-3A6515F4E4CA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33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77521E-EB20-48D9-A328-B2122B839A32}"/>
              </a:ext>
            </a:extLst>
          </p:cNvPr>
          <p:cNvGrpSpPr/>
          <p:nvPr/>
        </p:nvGrpSpPr>
        <p:grpSpPr>
          <a:xfrm>
            <a:off x="315690" y="4204051"/>
            <a:ext cx="3146106" cy="1569186"/>
            <a:chOff x="3954068" y="4063018"/>
            <a:chExt cx="3146106" cy="1569186"/>
          </a:xfrm>
        </p:grpSpPr>
        <p:sp>
          <p:nvSpPr>
            <p:cNvPr id="20" name="Speech Bubble: Rectangle with Corners Rounded 14">
              <a:extLst>
                <a:ext uri="{FF2B5EF4-FFF2-40B4-BE49-F238E27FC236}">
                  <a16:creationId xmlns:a16="http://schemas.microsoft.com/office/drawing/2014/main" id="{E606D716-89C2-497C-83CB-2AA80C25DFC6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30604"/>
                <a:gd name="adj2" fmla="val -7098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more do we need to add?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DB0904-1910-4490-B65D-5B48188F3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881068-3AE2-4152-9114-60DF66AE1248}"/>
              </a:ext>
            </a:extLst>
          </p:cNvPr>
          <p:cNvGrpSpPr/>
          <p:nvPr/>
        </p:nvGrpSpPr>
        <p:grpSpPr>
          <a:xfrm>
            <a:off x="3338593" y="4350695"/>
            <a:ext cx="2608783" cy="1289672"/>
            <a:chOff x="3954068" y="4063018"/>
            <a:chExt cx="2608783" cy="1289672"/>
          </a:xfrm>
        </p:grpSpPr>
        <p:sp>
          <p:nvSpPr>
            <p:cNvPr id="23" name="Speech Bubble: Rectangle with Corners Rounded 14">
              <a:extLst>
                <a:ext uri="{FF2B5EF4-FFF2-40B4-BE49-F238E27FC236}">
                  <a16:creationId xmlns:a16="http://schemas.microsoft.com/office/drawing/2014/main" id="{1C094C55-D9A2-4F8D-B50A-57F46EA74380}"/>
                </a:ext>
              </a:extLst>
            </p:cNvPr>
            <p:cNvSpPr/>
            <p:nvPr/>
          </p:nvSpPr>
          <p:spPr>
            <a:xfrm>
              <a:off x="3954068" y="4063018"/>
              <a:ext cx="2608783" cy="1289672"/>
            </a:xfrm>
            <a:prstGeom prst="cloudCallout">
              <a:avLst>
                <a:gd name="adj1" fmla="val -45859"/>
                <a:gd name="adj2" fmla="val -7758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answer?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C55CFD-C732-47EB-8E4B-638F02B23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3198" y="4163447"/>
              <a:ext cx="385883" cy="83711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CA85DC-9494-4A2B-9355-8D743B42FF4C}"/>
              </a:ext>
            </a:extLst>
          </p:cNvPr>
          <p:cNvGrpSpPr/>
          <p:nvPr/>
        </p:nvGrpSpPr>
        <p:grpSpPr>
          <a:xfrm>
            <a:off x="5682204" y="4451124"/>
            <a:ext cx="3146106" cy="1569186"/>
            <a:chOff x="3954068" y="4063018"/>
            <a:chExt cx="3146106" cy="1569186"/>
          </a:xfrm>
        </p:grpSpPr>
        <p:sp>
          <p:nvSpPr>
            <p:cNvPr id="26" name="Speech Bubble: Rectangle with Corners Rounded 14">
              <a:extLst>
                <a:ext uri="{FF2B5EF4-FFF2-40B4-BE49-F238E27FC236}">
                  <a16:creationId xmlns:a16="http://schemas.microsoft.com/office/drawing/2014/main" id="{5F0F2819-118B-4FC2-B705-13E4CC7F5974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5859"/>
                <a:gd name="adj2" fmla="val -7758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is that on the line?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48E690F-EE06-4429-BB63-D85528EA7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9" name="Speech Bubble: Rectangle with Corners Rounded 14">
            <a:extLst>
              <a:ext uri="{FF2B5EF4-FFF2-40B4-BE49-F238E27FC236}">
                <a16:creationId xmlns:a16="http://schemas.microsoft.com/office/drawing/2014/main" id="{31AFD2A2-FE8D-4AE4-8483-3A62BD6ED88A}"/>
              </a:ext>
            </a:extLst>
          </p:cNvPr>
          <p:cNvSpPr/>
          <p:nvPr/>
        </p:nvSpPr>
        <p:spPr>
          <a:xfrm>
            <a:off x="5139651" y="864284"/>
            <a:ext cx="3227686" cy="1693529"/>
          </a:xfrm>
          <a:prstGeom prst="cloudCallout">
            <a:avLst>
              <a:gd name="adj1" fmla="val -72676"/>
              <a:gd name="adj2" fmla="val 4087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beads do we need to make 30?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A320A-843F-4139-8E8E-8950756FADC5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9424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A4066F-7E3C-4AE9-9394-EA201F22F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177" r="6009" b="42255"/>
          <a:stretch/>
        </p:blipFill>
        <p:spPr>
          <a:xfrm>
            <a:off x="72594" y="2492957"/>
            <a:ext cx="8977621" cy="75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49446"/>
            <a:ext cx="719921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3A112FBB-EFD4-4E35-A2EC-A45CA64118D0}"/>
              </a:ext>
            </a:extLst>
          </p:cNvPr>
          <p:cNvSpPr/>
          <p:nvPr/>
        </p:nvSpPr>
        <p:spPr>
          <a:xfrm>
            <a:off x="4369008" y="781719"/>
            <a:ext cx="3112240" cy="1569186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find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45 + 8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BFE88785-29B2-426C-B337-F89C1B050247}"/>
              </a:ext>
            </a:extLst>
          </p:cNvPr>
          <p:cNvSpPr/>
          <p:nvPr/>
        </p:nvSpPr>
        <p:spPr>
          <a:xfrm>
            <a:off x="299646" y="1298358"/>
            <a:ext cx="2013249" cy="11599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Label 45 on the line.</a:t>
            </a: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4A7C2B26-9FB1-4CB8-8E3C-24D42A366F74}"/>
              </a:ext>
            </a:extLst>
          </p:cNvPr>
          <p:cNvSpPr/>
          <p:nvPr/>
        </p:nvSpPr>
        <p:spPr>
          <a:xfrm>
            <a:off x="335183" y="3789590"/>
            <a:ext cx="3344322" cy="2091260"/>
          </a:xfrm>
          <a:prstGeom prst="cloudCallout">
            <a:avLst>
              <a:gd name="adj1" fmla="val -54823"/>
              <a:gd name="adj2" fmla="val -60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to the next 10?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What number fact do we use?</a:t>
            </a:r>
          </a:p>
        </p:txBody>
      </p:sp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6CC16890-C8F3-4CDA-B128-EDFB7B81EFF0}"/>
              </a:ext>
            </a:extLst>
          </p:cNvPr>
          <p:cNvSpPr/>
          <p:nvPr/>
        </p:nvSpPr>
        <p:spPr>
          <a:xfrm>
            <a:off x="3513637" y="3104255"/>
            <a:ext cx="3129716" cy="1433815"/>
          </a:xfrm>
          <a:prstGeom prst="cloudCallout">
            <a:avLst>
              <a:gd name="adj1" fmla="val -45560"/>
              <a:gd name="adj2" fmla="val 7859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more do we need to add?</a:t>
            </a:r>
          </a:p>
        </p:txBody>
      </p:sp>
      <p:sp>
        <p:nvSpPr>
          <p:cNvPr id="21" name="Speech Bubble: Rectangle with Corners Rounded 14">
            <a:extLst>
              <a:ext uri="{FF2B5EF4-FFF2-40B4-BE49-F238E27FC236}">
                <a16:creationId xmlns:a16="http://schemas.microsoft.com/office/drawing/2014/main" id="{1C0E31EC-4087-4551-AE43-72CF7553A75B}"/>
              </a:ext>
            </a:extLst>
          </p:cNvPr>
          <p:cNvSpPr/>
          <p:nvPr/>
        </p:nvSpPr>
        <p:spPr>
          <a:xfrm>
            <a:off x="3792336" y="4368283"/>
            <a:ext cx="3344322" cy="1999094"/>
          </a:xfrm>
          <a:prstGeom prst="cloudCallout">
            <a:avLst>
              <a:gd name="adj1" fmla="val -55403"/>
              <a:gd name="adj2" fmla="val 5722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50 + 3 is a place value addition. We do NOT need to count on in ones.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0A576-44A2-4E40-8EC6-38AC6349329C}"/>
              </a:ext>
            </a:extLst>
          </p:cNvPr>
          <p:cNvGrpSpPr/>
          <p:nvPr/>
        </p:nvGrpSpPr>
        <p:grpSpPr>
          <a:xfrm>
            <a:off x="6477484" y="3518748"/>
            <a:ext cx="2552218" cy="1344254"/>
            <a:chOff x="4547956" y="4287950"/>
            <a:chExt cx="2552218" cy="1344254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A1A07E4D-266A-4FA4-AED0-448FC4D75258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Where is the answer?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CE439F-E655-4A80-9E0A-3133600B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585016-9333-4535-A714-7F0B54465780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5931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A4066F-7E3C-4AE9-9394-EA201F22F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177" r="6009" b="42255"/>
          <a:stretch/>
        </p:blipFill>
        <p:spPr>
          <a:xfrm>
            <a:off x="72594" y="2815679"/>
            <a:ext cx="8977621" cy="75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3A112FBB-EFD4-4E35-A2EC-A45CA64118D0}"/>
              </a:ext>
            </a:extLst>
          </p:cNvPr>
          <p:cNvSpPr/>
          <p:nvPr/>
        </p:nvSpPr>
        <p:spPr>
          <a:xfrm>
            <a:off x="5131008" y="872171"/>
            <a:ext cx="3610760" cy="1734648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work out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68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 +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BFE88785-29B2-426C-B337-F89C1B050247}"/>
              </a:ext>
            </a:extLst>
          </p:cNvPr>
          <p:cNvSpPr/>
          <p:nvPr/>
        </p:nvSpPr>
        <p:spPr>
          <a:xfrm>
            <a:off x="399271" y="1483147"/>
            <a:ext cx="2224574" cy="11494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Label 68 on the line.</a:t>
            </a: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4A7C2B26-9FB1-4CB8-8E3C-24D42A366F74}"/>
              </a:ext>
            </a:extLst>
          </p:cNvPr>
          <p:cNvSpPr/>
          <p:nvPr/>
        </p:nvSpPr>
        <p:spPr>
          <a:xfrm>
            <a:off x="432125" y="3876066"/>
            <a:ext cx="3266213" cy="1953233"/>
          </a:xfrm>
          <a:prstGeom prst="cloudCallout">
            <a:avLst>
              <a:gd name="adj1" fmla="val -41956"/>
              <a:gd name="adj2" fmla="val 6418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to the next 10?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What number fact do we use?</a:t>
            </a:r>
          </a:p>
        </p:txBody>
      </p:sp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6CC16890-C8F3-4CDA-B128-EDFB7B81EFF0}"/>
              </a:ext>
            </a:extLst>
          </p:cNvPr>
          <p:cNvSpPr/>
          <p:nvPr/>
        </p:nvSpPr>
        <p:spPr>
          <a:xfrm>
            <a:off x="3557955" y="3680828"/>
            <a:ext cx="3632364" cy="1433815"/>
          </a:xfrm>
          <a:prstGeom prst="cloudCallout">
            <a:avLst>
              <a:gd name="adj1" fmla="val -48028"/>
              <a:gd name="adj2" fmla="val 5983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more do we need to add?</a:t>
            </a:r>
          </a:p>
        </p:txBody>
      </p:sp>
      <p:sp>
        <p:nvSpPr>
          <p:cNvPr id="21" name="Speech Bubble: Rectangle with Corners Rounded 14">
            <a:extLst>
              <a:ext uri="{FF2B5EF4-FFF2-40B4-BE49-F238E27FC236}">
                <a16:creationId xmlns:a16="http://schemas.microsoft.com/office/drawing/2014/main" id="{1C0E31EC-4087-4551-AE43-72CF7553A75B}"/>
              </a:ext>
            </a:extLst>
          </p:cNvPr>
          <p:cNvSpPr/>
          <p:nvPr/>
        </p:nvSpPr>
        <p:spPr>
          <a:xfrm>
            <a:off x="3670175" y="4769030"/>
            <a:ext cx="3266213" cy="1461218"/>
          </a:xfrm>
          <a:prstGeom prst="cloudCallout">
            <a:avLst>
              <a:gd name="adj1" fmla="val -55403"/>
              <a:gd name="adj2" fmla="val 5722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7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0 + 3 is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 place value addition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0A576-44A2-4E40-8EC6-38AC6349329C}"/>
              </a:ext>
            </a:extLst>
          </p:cNvPr>
          <p:cNvGrpSpPr/>
          <p:nvPr/>
        </p:nvGrpSpPr>
        <p:grpSpPr>
          <a:xfrm>
            <a:off x="6619875" y="3958374"/>
            <a:ext cx="2367915" cy="1433815"/>
            <a:chOff x="4547956" y="4287950"/>
            <a:chExt cx="2552218" cy="1344254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A1A07E4D-266A-4FA4-AED0-448FC4D75258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Where is the answer?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CE439F-E655-4A80-9E0A-3133600B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8030" y="4536630"/>
              <a:ext cx="276973" cy="60085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F3EB52-8412-4967-AA08-A5954EF46A7B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42536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23" name="Picture 2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82C640F-4285-42AE-BD52-13DA1AEAC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177" r="6009" b="42255"/>
          <a:stretch/>
        </p:blipFill>
        <p:spPr>
          <a:xfrm>
            <a:off x="72594" y="2701376"/>
            <a:ext cx="8977621" cy="75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Speech Bubble: Rectangle with Corners Rounded 14">
            <a:extLst>
              <a:ext uri="{FF2B5EF4-FFF2-40B4-BE49-F238E27FC236}">
                <a16:creationId xmlns:a16="http://schemas.microsoft.com/office/drawing/2014/main" id="{5EA0120B-8649-49C8-90F5-FBD58802F3E3}"/>
              </a:ext>
            </a:extLst>
          </p:cNvPr>
          <p:cNvSpPr/>
          <p:nvPr/>
        </p:nvSpPr>
        <p:spPr>
          <a:xfrm>
            <a:off x="5131007" y="846530"/>
            <a:ext cx="3610761" cy="1722221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work out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3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 +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5" name="Speech Bubble: Rectangle with Corners Rounded 14">
            <a:extLst>
              <a:ext uri="{FF2B5EF4-FFF2-40B4-BE49-F238E27FC236}">
                <a16:creationId xmlns:a16="http://schemas.microsoft.com/office/drawing/2014/main" id="{8259B107-7D4B-499F-8352-9BBBDFDC6EB4}"/>
              </a:ext>
            </a:extLst>
          </p:cNvPr>
          <p:cNvSpPr/>
          <p:nvPr/>
        </p:nvSpPr>
        <p:spPr>
          <a:xfrm>
            <a:off x="399271" y="1483147"/>
            <a:ext cx="2224574" cy="11494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Label 38 on the line.</a:t>
            </a:r>
          </a:p>
        </p:txBody>
      </p:sp>
      <p:sp>
        <p:nvSpPr>
          <p:cNvPr id="26" name="Speech Bubble: Rectangle with Corners Rounded 14">
            <a:extLst>
              <a:ext uri="{FF2B5EF4-FFF2-40B4-BE49-F238E27FC236}">
                <a16:creationId xmlns:a16="http://schemas.microsoft.com/office/drawing/2014/main" id="{D4F2010F-8EA8-42D9-A0F2-71C4848FE6E6}"/>
              </a:ext>
            </a:extLst>
          </p:cNvPr>
          <p:cNvSpPr/>
          <p:nvPr/>
        </p:nvSpPr>
        <p:spPr>
          <a:xfrm>
            <a:off x="320574" y="3721611"/>
            <a:ext cx="3266213" cy="1953233"/>
          </a:xfrm>
          <a:prstGeom prst="cloudCallout">
            <a:avLst>
              <a:gd name="adj1" fmla="val -41956"/>
              <a:gd name="adj2" fmla="val 6418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to the next 10?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What number fact do we use?</a:t>
            </a:r>
          </a:p>
        </p:txBody>
      </p:sp>
      <p:sp>
        <p:nvSpPr>
          <p:cNvPr id="27" name="Speech Bubble: Rectangle with Corners Rounded 14">
            <a:extLst>
              <a:ext uri="{FF2B5EF4-FFF2-40B4-BE49-F238E27FC236}">
                <a16:creationId xmlns:a16="http://schemas.microsoft.com/office/drawing/2014/main" id="{42311733-87BD-4208-852C-AAF6EBDE04CE}"/>
              </a:ext>
            </a:extLst>
          </p:cNvPr>
          <p:cNvSpPr/>
          <p:nvPr/>
        </p:nvSpPr>
        <p:spPr>
          <a:xfrm>
            <a:off x="3568037" y="3412049"/>
            <a:ext cx="3632364" cy="1433815"/>
          </a:xfrm>
          <a:prstGeom prst="cloudCallout">
            <a:avLst>
              <a:gd name="adj1" fmla="val -48028"/>
              <a:gd name="adj2" fmla="val 5983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more do we need to add?</a:t>
            </a:r>
          </a:p>
        </p:txBody>
      </p:sp>
      <p:sp>
        <p:nvSpPr>
          <p:cNvPr id="28" name="Speech Bubble: Rectangle with Corners Rounded 14">
            <a:extLst>
              <a:ext uri="{FF2B5EF4-FFF2-40B4-BE49-F238E27FC236}">
                <a16:creationId xmlns:a16="http://schemas.microsoft.com/office/drawing/2014/main" id="{158772EE-D761-4C12-9071-BE11DFCBD367}"/>
              </a:ext>
            </a:extLst>
          </p:cNvPr>
          <p:cNvSpPr/>
          <p:nvPr/>
        </p:nvSpPr>
        <p:spPr>
          <a:xfrm>
            <a:off x="3825331" y="4698228"/>
            <a:ext cx="3266213" cy="1461218"/>
          </a:xfrm>
          <a:prstGeom prst="cloudCallout">
            <a:avLst>
              <a:gd name="adj1" fmla="val -55403"/>
              <a:gd name="adj2" fmla="val 5722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Then 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0 + 3 is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 place value addition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5CC846-6AC1-49FC-BFCB-9FB996D64611}"/>
              </a:ext>
            </a:extLst>
          </p:cNvPr>
          <p:cNvGrpSpPr/>
          <p:nvPr/>
        </p:nvGrpSpPr>
        <p:grpSpPr>
          <a:xfrm>
            <a:off x="6619875" y="3958374"/>
            <a:ext cx="2367915" cy="1433815"/>
            <a:chOff x="4547956" y="4287950"/>
            <a:chExt cx="2552218" cy="1344254"/>
          </a:xfrm>
        </p:grpSpPr>
        <p:sp>
          <p:nvSpPr>
            <p:cNvPr id="30" name="Speech Bubble: Rectangle with Corners Rounded 14">
              <a:extLst>
                <a:ext uri="{FF2B5EF4-FFF2-40B4-BE49-F238E27FC236}">
                  <a16:creationId xmlns:a16="http://schemas.microsoft.com/office/drawing/2014/main" id="{6A549E8E-7820-4C95-AE96-860704AC3C6F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Where is the answer?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9BB377-D8E0-4937-A1F6-1B3F08B6D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8030" y="4536630"/>
              <a:ext cx="276973" cy="60085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8E0946-7FB7-46A9-A1FB-4A0D30C7F73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3044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258ED-9036-4AD7-A42B-009A0ED5E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72" y="364639"/>
            <a:ext cx="8574456" cy="467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397E8-5446-45E4-82EE-5F66F5125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33" y="5177028"/>
            <a:ext cx="8849469" cy="870092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932537" y="4631522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9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6038" y="501893"/>
            <a:ext cx="116730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347 + 5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531399"/>
            <a:ext cx="5642517" cy="3285177"/>
            <a:chOff x="0" y="1010910"/>
            <a:chExt cx="5642517" cy="3285177"/>
          </a:xfrm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1010910"/>
              <a:ext cx="5642517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Think, pair, share – What different strategies could you use to find 347 + 5?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618" y="194893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6785" y="3983852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7 + 5 = 12 so 347 + 5 = 352.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21762" y="1798158"/>
            <a:ext cx="3698492" cy="1597992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just count on 5 from 347… 348, 349, 350, 351, </a:t>
            </a:r>
            <a:r>
              <a:rPr lang="en-GB" b="1" dirty="0">
                <a:solidFill>
                  <a:srgbClr val="FF0000"/>
                </a:solidFill>
              </a:rPr>
              <a:t>352, </a:t>
            </a:r>
            <a:r>
              <a:rPr lang="en-GB" b="1" dirty="0">
                <a:solidFill>
                  <a:srgbClr val="253746"/>
                </a:solidFill>
              </a:rPr>
              <a:t>but is there a better way?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3934" y="3983851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5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347 + 3 + 2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C0647-0E22-45FB-9B88-89AF09BAD50F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1864" y="538755"/>
            <a:ext cx="278313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236 + 7 and 878 + 6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531399"/>
            <a:ext cx="5642517" cy="3285177"/>
            <a:chOff x="0" y="1010910"/>
            <a:chExt cx="5642517" cy="3285177"/>
          </a:xfrm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1010910"/>
              <a:ext cx="5642517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Discuss how you can solve these two questions without counting on in 1s.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618" y="194893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6785" y="3983852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6 + 7 = 13 so 236 + 7 = 243, can you see why?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798158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236 + 7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3934" y="3983851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7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236 + 4 + 3 = ?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6785" y="3983850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8 + 6 = 14 so 878 + 6 = 884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806998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878 + 6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93933" y="3983852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adding 6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878 + 2 + 4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2CAFB-2A14-45F6-8B11-2C2B378F9B9F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33072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9732" y="439670"/>
            <a:ext cx="263245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397 + 5 and 693 + 9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423747"/>
            <a:ext cx="6133430" cy="3713356"/>
            <a:chOff x="0" y="903258"/>
            <a:chExt cx="6133430" cy="3713356"/>
          </a:xfrm>
        </p:grpSpPr>
        <p:sp>
          <p:nvSpPr>
            <p:cNvPr id="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903258"/>
              <a:ext cx="6133430" cy="3713356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Discuss how you can solve these two questions without counting on in 1s.</a:t>
              </a:r>
            </a:p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This time we cross a 100s number…!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7618" y="1948933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3458" y="4223404"/>
            <a:ext cx="4426663" cy="158303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7 + 5 = 12 so 397 + 5 = 402.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798158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397 + 5 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04726" y="3860749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100’</a:t>
            </a:r>
            <a:r>
              <a:rPr lang="en-GB" b="1" dirty="0">
                <a:solidFill>
                  <a:srgbClr val="253746"/>
                </a:solidFill>
              </a:rPr>
              <a:t>, adding 5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397 + 3 + 2 = ?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3458" y="4223404"/>
            <a:ext cx="4493942" cy="1514138"/>
          </a:xfrm>
          <a:prstGeom prst="wedgeEllipseCallout">
            <a:avLst>
              <a:gd name="adj1" fmla="val 54716"/>
              <a:gd name="adj2" fmla="val -5388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 + 9 = 12 so 693 + 9 = 702.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3376" y="1812981"/>
            <a:ext cx="3456878" cy="889286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693 + 9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60121" y="3829894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100’</a:t>
            </a:r>
            <a:r>
              <a:rPr lang="en-GB" b="1" dirty="0">
                <a:solidFill>
                  <a:srgbClr val="253746"/>
                </a:solidFill>
              </a:rPr>
              <a:t>, adding 9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693 + 7 + 2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9487DD-7940-49EB-AC70-57B268345766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3122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63A485-6036-4313-9F80-3465771FD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66855" r="6976" b="13891"/>
          <a:stretch/>
        </p:blipFill>
        <p:spPr>
          <a:xfrm>
            <a:off x="148612" y="4533302"/>
            <a:ext cx="8773816" cy="14034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2386" y="4631520"/>
            <a:ext cx="1713640" cy="1139460"/>
            <a:chOff x="1834709" y="4015907"/>
            <a:chExt cx="1606379" cy="935174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70831" y="4345600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1D784E-913F-4BB0-8AF1-57AADE91C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8316" r="12392" b="36598"/>
          <a:stretch/>
        </p:blipFill>
        <p:spPr>
          <a:xfrm>
            <a:off x="148612" y="250907"/>
            <a:ext cx="8073749" cy="43806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7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E9FAB-27C2-4145-84E6-1B5598FDAB64}"/>
              </a:ext>
            </a:extLst>
          </p:cNvPr>
          <p:cNvSpPr txBox="1"/>
          <p:nvPr/>
        </p:nvSpPr>
        <p:spPr>
          <a:xfrm>
            <a:off x="449557" y="1188349"/>
            <a:ext cx="8130503" cy="229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Short Mental Workouts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Subtraction facts for 10 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lnSpc>
                <a:spcPct val="114000"/>
              </a:lnSpc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Subtract 1-digit numbers from teen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F02DD-3012-46BB-ABB7-83A1230CCD09}"/>
              </a:ext>
            </a:extLst>
          </p:cNvPr>
          <p:cNvSpPr txBox="1"/>
          <p:nvPr/>
        </p:nvSpPr>
        <p:spPr>
          <a:xfrm>
            <a:off x="116681" y="16610"/>
            <a:ext cx="89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800" b="1" dirty="0">
                <a:solidFill>
                  <a:srgbClr val="253746"/>
                </a:solidFill>
              </a:rPr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275489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BBA62-5BA1-4406-BC04-BBFA71D89E40}"/>
              </a:ext>
            </a:extLst>
          </p:cNvPr>
          <p:cNvSpPr txBox="1"/>
          <p:nvPr/>
        </p:nvSpPr>
        <p:spPr>
          <a:xfrm>
            <a:off x="506473" y="1019757"/>
            <a:ext cx="8130503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endParaRPr lang="en-GB" sz="20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buClr>
                <a:srgbClr val="EA7600"/>
              </a:buClr>
              <a:buSzPct val="120000"/>
            </a:pPr>
            <a:endParaRPr lang="en-GB" sz="2000" b="1" dirty="0">
              <a:solidFill>
                <a:srgbClr val="006400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6400"/>
                </a:solidFill>
              </a:rPr>
              <a:t>Y2: Subtract a 1-digit from a 2-digit number by bridging multiples of 10 using knowledge of pairs to 10 and place value.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3A1DB3"/>
                </a:solidFill>
              </a:rPr>
              <a:t>Y3: Subtract 1-digit numbers from 3-digit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31CE7-88FD-4EC2-99EC-B5144B635BDC}"/>
              </a:ext>
            </a:extLst>
          </p:cNvPr>
          <p:cNvSpPr txBox="1"/>
          <p:nvPr/>
        </p:nvSpPr>
        <p:spPr>
          <a:xfrm>
            <a:off x="116681" y="16610"/>
            <a:ext cx="89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800" b="1" dirty="0">
                <a:solidFill>
                  <a:srgbClr val="253746"/>
                </a:solidFill>
              </a:rPr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147578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B1BD58-EC20-4875-9931-C551B9F17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16"/>
          <a:stretch/>
        </p:blipFill>
        <p:spPr>
          <a:xfrm>
            <a:off x="-52538" y="1060858"/>
            <a:ext cx="3152789" cy="1046600"/>
          </a:xfrm>
          <a:prstGeom prst="rect">
            <a:avLst/>
          </a:prstGeom>
        </p:spPr>
      </p:pic>
      <p:sp>
        <p:nvSpPr>
          <p:cNvPr id="8" name="Speech Bubble: Rectangle with Corners Rounded 14">
            <a:extLst>
              <a:ext uri="{FF2B5EF4-FFF2-40B4-BE49-F238E27FC236}">
                <a16:creationId xmlns:a16="http://schemas.microsoft.com/office/drawing/2014/main" id="{CC44FC67-7765-4956-9798-6E2A79A5734C}"/>
              </a:ext>
            </a:extLst>
          </p:cNvPr>
          <p:cNvSpPr/>
          <p:nvPr/>
        </p:nvSpPr>
        <p:spPr>
          <a:xfrm>
            <a:off x="5862094" y="823821"/>
            <a:ext cx="3112240" cy="1341224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are going to subtract 3 beads.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Myriad Pro Light" panose="020B0603030403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B5770-0EC0-480C-BB4D-B30DB4963255}"/>
              </a:ext>
            </a:extLst>
          </p:cNvPr>
          <p:cNvSpPr/>
          <p:nvPr/>
        </p:nvSpPr>
        <p:spPr>
          <a:xfrm>
            <a:off x="3289853" y="1294368"/>
            <a:ext cx="1255594" cy="3651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peech Bubble: Rectangle with Corners Rounded 14">
            <a:extLst>
              <a:ext uri="{FF2B5EF4-FFF2-40B4-BE49-F238E27FC236}">
                <a16:creationId xmlns:a16="http://schemas.microsoft.com/office/drawing/2014/main" id="{809DAE0F-2906-4C84-ACB0-FCB0FACD84E1}"/>
              </a:ext>
            </a:extLst>
          </p:cNvPr>
          <p:cNvSpPr/>
          <p:nvPr/>
        </p:nvSpPr>
        <p:spPr>
          <a:xfrm>
            <a:off x="3796476" y="1931695"/>
            <a:ext cx="2827159" cy="1661118"/>
          </a:xfrm>
          <a:prstGeom prst="cloudCallout">
            <a:avLst>
              <a:gd name="adj1" fmla="val -55403"/>
              <a:gd name="adj2" fmla="val 5722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What multiple of 10 do we reach?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3F66E255-C65F-475D-B6C1-64F7E8F3F5CE}"/>
              </a:ext>
            </a:extLst>
          </p:cNvPr>
          <p:cNvSpPr/>
          <p:nvPr/>
        </p:nvSpPr>
        <p:spPr>
          <a:xfrm>
            <a:off x="6293448" y="3433422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33 – 3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30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4A0DF40B-DFC3-47CF-A1AE-5417F02C550A}"/>
              </a:ext>
            </a:extLst>
          </p:cNvPr>
          <p:cNvSpPr/>
          <p:nvPr/>
        </p:nvSpPr>
        <p:spPr>
          <a:xfrm>
            <a:off x="975179" y="235317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30 – 2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B4E324-CBA7-43D2-83AF-D07194230C40}"/>
              </a:ext>
            </a:extLst>
          </p:cNvPr>
          <p:cNvGrpSpPr/>
          <p:nvPr/>
        </p:nvGrpSpPr>
        <p:grpSpPr>
          <a:xfrm>
            <a:off x="590192" y="3547537"/>
            <a:ext cx="3410308" cy="1840891"/>
            <a:chOff x="3772716" y="4526295"/>
            <a:chExt cx="3410308" cy="1840891"/>
          </a:xfrm>
        </p:grpSpPr>
        <p:sp>
          <p:nvSpPr>
            <p:cNvPr id="19" name="Speech Bubble: Rectangle with Corners Rounded 14">
              <a:extLst>
                <a:ext uri="{FF2B5EF4-FFF2-40B4-BE49-F238E27FC236}">
                  <a16:creationId xmlns:a16="http://schemas.microsoft.com/office/drawing/2014/main" id="{666F5987-2B9C-483A-8808-C87CA8454A2D}"/>
                </a:ext>
              </a:extLst>
            </p:cNvPr>
            <p:cNvSpPr/>
            <p:nvPr/>
          </p:nvSpPr>
          <p:spPr>
            <a:xfrm>
              <a:off x="3772716" y="4526295"/>
              <a:ext cx="3410308" cy="1840891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number fact will help us to take 2 beads from 30?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599703-B535-4573-9750-13EDA9757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6360" y="4842438"/>
              <a:ext cx="287319" cy="623298"/>
            </a:xfrm>
            <a:prstGeom prst="rect">
              <a:avLst/>
            </a:prstGeom>
          </p:spPr>
        </p:pic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FFCB5CCE-A074-425C-8F67-9A3F81DB0125}"/>
              </a:ext>
            </a:extLst>
          </p:cNvPr>
          <p:cNvSpPr/>
          <p:nvPr/>
        </p:nvSpPr>
        <p:spPr>
          <a:xfrm>
            <a:off x="975179" y="235317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30 – 2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28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587957A3-8EA4-4FBD-AAD7-6520A6F4E6AF}"/>
              </a:ext>
            </a:extLst>
          </p:cNvPr>
          <p:cNvSpPr/>
          <p:nvPr/>
        </p:nvSpPr>
        <p:spPr>
          <a:xfrm>
            <a:off x="4058792" y="4640525"/>
            <a:ext cx="3606604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So, 33 – 5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73965-7956-4F42-81AB-63B9F22CEFD2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6916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04809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00046 L -0.06858 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7" grpId="0" animBg="1"/>
      <p:bldP spid="17" grpId="1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8C1EF5-240B-4E3D-83B2-82A010F55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2"/>
          <a:stretch/>
        </p:blipFill>
        <p:spPr>
          <a:xfrm>
            <a:off x="139974" y="1060858"/>
            <a:ext cx="5466749" cy="1046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F6D36-50F6-4976-8612-E6897471F2C6}"/>
              </a:ext>
            </a:extLst>
          </p:cNvPr>
          <p:cNvSpPr/>
          <p:nvPr/>
        </p:nvSpPr>
        <p:spPr>
          <a:xfrm>
            <a:off x="5606723" y="1300459"/>
            <a:ext cx="1255594" cy="50823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08523DD9-EF97-4254-96C3-85C10A223BF6}"/>
              </a:ext>
            </a:extLst>
          </p:cNvPr>
          <p:cNvSpPr/>
          <p:nvPr/>
        </p:nvSpPr>
        <p:spPr>
          <a:xfrm>
            <a:off x="1141403" y="2036445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60 – 3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68F5BB-0B31-4889-9319-3F17D0E8E7D5}"/>
              </a:ext>
            </a:extLst>
          </p:cNvPr>
          <p:cNvGrpSpPr/>
          <p:nvPr/>
        </p:nvGrpSpPr>
        <p:grpSpPr>
          <a:xfrm>
            <a:off x="5095613" y="1798964"/>
            <a:ext cx="3292008" cy="1608456"/>
            <a:chOff x="3808166" y="4287950"/>
            <a:chExt cx="3292008" cy="1608456"/>
          </a:xfrm>
        </p:grpSpPr>
        <p:sp>
          <p:nvSpPr>
            <p:cNvPr id="9" name="Speech Bubble: Rectangle with Corners Rounded 14">
              <a:extLst>
                <a:ext uri="{FF2B5EF4-FFF2-40B4-BE49-F238E27FC236}">
                  <a16:creationId xmlns:a16="http://schemas.microsoft.com/office/drawing/2014/main" id="{E45EC8EF-E80E-4076-96FC-64C30B6C73A8}"/>
                </a:ext>
              </a:extLst>
            </p:cNvPr>
            <p:cNvSpPr/>
            <p:nvPr/>
          </p:nvSpPr>
          <p:spPr>
            <a:xfrm>
              <a:off x="3808166" y="4287950"/>
              <a:ext cx="3292008" cy="1608456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number fact will help us to take 3 beads from 60?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A6961F-0ECA-4242-8D40-7298D99C7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4FB2361F-C087-4F57-AB7A-4C94AE38DA32}"/>
              </a:ext>
            </a:extLst>
          </p:cNvPr>
          <p:cNvSpPr/>
          <p:nvPr/>
        </p:nvSpPr>
        <p:spPr>
          <a:xfrm>
            <a:off x="1141403" y="2036445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60 – 3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0B7EE9B-4454-43B2-805A-33278137B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7"/>
          <a:stretch/>
        </p:blipFill>
        <p:spPr>
          <a:xfrm>
            <a:off x="139974" y="3407420"/>
            <a:ext cx="6326995" cy="10466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A32768-589D-4E5B-A483-335B4D771E2C}"/>
              </a:ext>
            </a:extLst>
          </p:cNvPr>
          <p:cNvSpPr/>
          <p:nvPr/>
        </p:nvSpPr>
        <p:spPr>
          <a:xfrm>
            <a:off x="6464847" y="3637293"/>
            <a:ext cx="1255594" cy="5868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4F1408F4-136A-4DD4-BBC2-56B4DBB5819C}"/>
              </a:ext>
            </a:extLst>
          </p:cNvPr>
          <p:cNvSpPr/>
          <p:nvPr/>
        </p:nvSpPr>
        <p:spPr>
          <a:xfrm>
            <a:off x="1141403" y="438300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70 – 4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50C26-1477-4E54-9664-1CE95D8122B8}"/>
              </a:ext>
            </a:extLst>
          </p:cNvPr>
          <p:cNvGrpSpPr/>
          <p:nvPr/>
        </p:nvGrpSpPr>
        <p:grpSpPr>
          <a:xfrm>
            <a:off x="5425242" y="4263186"/>
            <a:ext cx="3292008" cy="1608456"/>
            <a:chOff x="3808166" y="4287950"/>
            <a:chExt cx="3292008" cy="1608456"/>
          </a:xfrm>
        </p:grpSpPr>
        <p:sp>
          <p:nvSpPr>
            <p:cNvPr id="18" name="Speech Bubble: Rectangle with Corners Rounded 14">
              <a:extLst>
                <a:ext uri="{FF2B5EF4-FFF2-40B4-BE49-F238E27FC236}">
                  <a16:creationId xmlns:a16="http://schemas.microsoft.com/office/drawing/2014/main" id="{4387A24B-F1A6-4612-AF8C-EDF1C6CBA27D}"/>
                </a:ext>
              </a:extLst>
            </p:cNvPr>
            <p:cNvSpPr/>
            <p:nvPr/>
          </p:nvSpPr>
          <p:spPr>
            <a:xfrm>
              <a:off x="3808166" y="4287950"/>
              <a:ext cx="3292008" cy="1608456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number fact will help us to take 4 beads from 70?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D62F58-7F94-44A9-B854-8A96DDD58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14F98D5E-AFFA-4687-8C05-3BC1DA98AF71}"/>
              </a:ext>
            </a:extLst>
          </p:cNvPr>
          <p:cNvSpPr/>
          <p:nvPr/>
        </p:nvSpPr>
        <p:spPr>
          <a:xfrm>
            <a:off x="1141403" y="438300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70 – 4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D79F8-EAC3-4FBE-8DED-BF454D938FDC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1740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02743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3993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  <p:bldP spid="16" grpId="0" animBg="1"/>
      <p:bldP spid="16" grpId="1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D4ED7B8-684B-4D29-A98F-350129720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1"/>
          <a:stretch/>
        </p:blipFill>
        <p:spPr>
          <a:xfrm>
            <a:off x="139975" y="1049221"/>
            <a:ext cx="4612500" cy="1046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41DB4E-093B-4691-8E5C-1429C7439B84}"/>
              </a:ext>
            </a:extLst>
          </p:cNvPr>
          <p:cNvSpPr/>
          <p:nvPr/>
        </p:nvSpPr>
        <p:spPr>
          <a:xfrm>
            <a:off x="4748977" y="1279094"/>
            <a:ext cx="1255594" cy="5868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30D8D257-32C7-463C-986F-61C59DD50C43}"/>
              </a:ext>
            </a:extLst>
          </p:cNvPr>
          <p:cNvSpPr/>
          <p:nvPr/>
        </p:nvSpPr>
        <p:spPr>
          <a:xfrm>
            <a:off x="1141403" y="2024808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50 – 5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0AF57F-D3F2-45A6-8E7A-9D1402576F03}"/>
              </a:ext>
            </a:extLst>
          </p:cNvPr>
          <p:cNvGrpSpPr/>
          <p:nvPr/>
        </p:nvGrpSpPr>
        <p:grpSpPr>
          <a:xfrm>
            <a:off x="5425242" y="1925478"/>
            <a:ext cx="3292008" cy="1608456"/>
            <a:chOff x="3808166" y="4287950"/>
            <a:chExt cx="3292008" cy="1608456"/>
          </a:xfrm>
        </p:grpSpPr>
        <p:sp>
          <p:nvSpPr>
            <p:cNvPr id="9" name="Speech Bubble: Rectangle with Corners Rounded 14">
              <a:extLst>
                <a:ext uri="{FF2B5EF4-FFF2-40B4-BE49-F238E27FC236}">
                  <a16:creationId xmlns:a16="http://schemas.microsoft.com/office/drawing/2014/main" id="{6CCC8692-76B2-449D-8466-4F0C43F42C4B}"/>
                </a:ext>
              </a:extLst>
            </p:cNvPr>
            <p:cNvSpPr/>
            <p:nvPr/>
          </p:nvSpPr>
          <p:spPr>
            <a:xfrm>
              <a:off x="3808166" y="4287950"/>
              <a:ext cx="3292008" cy="1608456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number fact will help us to take 5 beads from 50?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720A8C-54BF-4E46-BF18-84A7B00F1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D963BBBD-CCF8-4D48-A530-ED41CE7B28DC}"/>
              </a:ext>
            </a:extLst>
          </p:cNvPr>
          <p:cNvSpPr/>
          <p:nvPr/>
        </p:nvSpPr>
        <p:spPr>
          <a:xfrm>
            <a:off x="1120731" y="2024808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50 – 5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45</a:t>
            </a:r>
          </a:p>
        </p:txBody>
      </p:sp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066B4EC3-80EB-45BF-90CC-F79753CAB478}"/>
              </a:ext>
            </a:extLst>
          </p:cNvPr>
          <p:cNvSpPr/>
          <p:nvPr/>
        </p:nvSpPr>
        <p:spPr>
          <a:xfrm>
            <a:off x="2446225" y="3533934"/>
            <a:ext cx="3313242" cy="1883175"/>
          </a:xfrm>
          <a:prstGeom prst="cloudCallout">
            <a:avLst>
              <a:gd name="adj1" fmla="val -55403"/>
              <a:gd name="adj2" fmla="val 5722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See how we used the bonds to 10 each time!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Myriad Pro Light" panose="020B0603030403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5805E-8E3A-4F68-B504-39909EB416E9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6165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0460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5BF4F9F-6CA6-4D28-BB4D-6BF16EC81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8" y="2714628"/>
            <a:ext cx="9195969" cy="1046600"/>
          </a:xfrm>
          <a:prstGeom prst="rect">
            <a:avLst/>
          </a:prstGeom>
        </p:spPr>
      </p:pic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9147ED71-8222-468E-A69B-B693B3AA7340}"/>
              </a:ext>
            </a:extLst>
          </p:cNvPr>
          <p:cNvSpPr/>
          <p:nvPr/>
        </p:nvSpPr>
        <p:spPr>
          <a:xfrm>
            <a:off x="5131008" y="846531"/>
            <a:ext cx="3112240" cy="1569186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are going to find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34 – 5.</a:t>
            </a:r>
            <a:endParaRPr lang="en-GB" sz="2000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DE172A-D44C-4A06-88E1-5F9DCCB27F40}"/>
              </a:ext>
            </a:extLst>
          </p:cNvPr>
          <p:cNvSpPr/>
          <p:nvPr/>
        </p:nvSpPr>
        <p:spPr>
          <a:xfrm>
            <a:off x="218579" y="3627255"/>
            <a:ext cx="3290365" cy="1433815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Draw a label after the 34th bead.</a:t>
            </a:r>
          </a:p>
        </p:txBody>
      </p:sp>
      <p:sp>
        <p:nvSpPr>
          <p:cNvPr id="17" name="Speech Bubble: Rectangle with Corners Rounded 14">
            <a:extLst>
              <a:ext uri="{FF2B5EF4-FFF2-40B4-BE49-F238E27FC236}">
                <a16:creationId xmlns:a16="http://schemas.microsoft.com/office/drawing/2014/main" id="{65FBBA54-624E-4426-8F73-0936BFF09533}"/>
              </a:ext>
            </a:extLst>
          </p:cNvPr>
          <p:cNvSpPr/>
          <p:nvPr/>
        </p:nvSpPr>
        <p:spPr>
          <a:xfrm>
            <a:off x="1755714" y="4489660"/>
            <a:ext cx="3146106" cy="1569186"/>
          </a:xfrm>
          <a:prstGeom prst="cloudCallout">
            <a:avLst>
              <a:gd name="adj1" fmla="val -41956"/>
              <a:gd name="adj2" fmla="val 6418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beads to take away to reach 30? </a:t>
            </a:r>
          </a:p>
        </p:txBody>
      </p:sp>
      <p:sp>
        <p:nvSpPr>
          <p:cNvPr id="20" name="Speech Bubble: Rectangle with Corners Rounded 14">
            <a:extLst>
              <a:ext uri="{FF2B5EF4-FFF2-40B4-BE49-F238E27FC236}">
                <a16:creationId xmlns:a16="http://schemas.microsoft.com/office/drawing/2014/main" id="{10FAB14B-B364-4EEA-9E86-2374C3D83E12}"/>
              </a:ext>
            </a:extLst>
          </p:cNvPr>
          <p:cNvSpPr/>
          <p:nvPr/>
        </p:nvSpPr>
        <p:spPr>
          <a:xfrm>
            <a:off x="4399302" y="3759883"/>
            <a:ext cx="3146106" cy="1569186"/>
          </a:xfrm>
          <a:prstGeom prst="cloudCallout">
            <a:avLst>
              <a:gd name="adj1" fmla="val -48028"/>
              <a:gd name="adj2" fmla="val 5983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do we still need to take away?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B19B20-5239-492A-8C2C-7E05E9800433}"/>
              </a:ext>
            </a:extLst>
          </p:cNvPr>
          <p:cNvGrpSpPr/>
          <p:nvPr/>
        </p:nvGrpSpPr>
        <p:grpSpPr>
          <a:xfrm>
            <a:off x="6477484" y="4545821"/>
            <a:ext cx="2552218" cy="1344254"/>
            <a:chOff x="4547956" y="4287950"/>
            <a:chExt cx="2552218" cy="1344254"/>
          </a:xfrm>
        </p:grpSpPr>
        <p:sp>
          <p:nvSpPr>
            <p:cNvPr id="23" name="Speech Bubble: Rectangle with Corners Rounded 14">
              <a:extLst>
                <a:ext uri="{FF2B5EF4-FFF2-40B4-BE49-F238E27FC236}">
                  <a16:creationId xmlns:a16="http://schemas.microsoft.com/office/drawing/2014/main" id="{B196CFE4-C676-4C55-8D87-1A05B8DEDF40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answer?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C97046-AE25-43CC-980C-0527D1CF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48103256-9313-4D0A-A657-28BD6B16EF2C}"/>
              </a:ext>
            </a:extLst>
          </p:cNvPr>
          <p:cNvSpPr/>
          <p:nvPr/>
        </p:nvSpPr>
        <p:spPr>
          <a:xfrm>
            <a:off x="1098009" y="140278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34 – 5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7D5F3-A80B-4D85-A143-353DB6231E54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7931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5BF4F9F-6CA6-4D28-BB4D-6BF16EC81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8" y="2714628"/>
            <a:ext cx="9195969" cy="1046600"/>
          </a:xfrm>
          <a:prstGeom prst="rect">
            <a:avLst/>
          </a:prstGeom>
        </p:spPr>
      </p:pic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9147ED71-8222-468E-A69B-B693B3AA7340}"/>
              </a:ext>
            </a:extLst>
          </p:cNvPr>
          <p:cNvSpPr/>
          <p:nvPr/>
        </p:nvSpPr>
        <p:spPr>
          <a:xfrm>
            <a:off x="5131008" y="846531"/>
            <a:ext cx="3112240" cy="1569186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find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 – 5.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Myriad Pro Light" panose="020B0603030403020204" pitchFamily="34" charset="0"/>
              <a:ea typeface="+mn-ea"/>
              <a:cs typeface="+mn-cs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DE172A-D44C-4A06-88E1-5F9DCCB27F40}"/>
              </a:ext>
            </a:extLst>
          </p:cNvPr>
          <p:cNvSpPr/>
          <p:nvPr/>
        </p:nvSpPr>
        <p:spPr>
          <a:xfrm>
            <a:off x="218579" y="3627255"/>
            <a:ext cx="3290365" cy="1433815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Draw a label after the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4th bead.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7E6066-3244-4008-8D43-B5C159E64E45}"/>
              </a:ext>
            </a:extLst>
          </p:cNvPr>
          <p:cNvGrpSpPr/>
          <p:nvPr/>
        </p:nvGrpSpPr>
        <p:grpSpPr>
          <a:xfrm>
            <a:off x="1755714" y="4489660"/>
            <a:ext cx="3146106" cy="1569186"/>
            <a:chOff x="3954068" y="4063018"/>
            <a:chExt cx="3146106" cy="1569186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65FBBA54-624E-4426-8F73-0936BFF09533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1956"/>
                <a:gd name="adj2" fmla="val 6418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How many beads to take away to reach 40?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DDFD368-E9DD-4400-80B8-AEC774594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4">
            <a:extLst>
              <a:ext uri="{FF2B5EF4-FFF2-40B4-BE49-F238E27FC236}">
                <a16:creationId xmlns:a16="http://schemas.microsoft.com/office/drawing/2014/main" id="{10FAB14B-B364-4EEA-9E86-2374C3D83E12}"/>
              </a:ext>
            </a:extLst>
          </p:cNvPr>
          <p:cNvSpPr/>
          <p:nvPr/>
        </p:nvSpPr>
        <p:spPr>
          <a:xfrm>
            <a:off x="4399302" y="3759883"/>
            <a:ext cx="3146106" cy="1569186"/>
          </a:xfrm>
          <a:prstGeom prst="cloudCallout">
            <a:avLst>
              <a:gd name="adj1" fmla="val -48028"/>
              <a:gd name="adj2" fmla="val 5983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do we still need to take away?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B19B20-5239-492A-8C2C-7E05E9800433}"/>
              </a:ext>
            </a:extLst>
          </p:cNvPr>
          <p:cNvGrpSpPr/>
          <p:nvPr/>
        </p:nvGrpSpPr>
        <p:grpSpPr>
          <a:xfrm>
            <a:off x="6477484" y="4545821"/>
            <a:ext cx="2552218" cy="1344254"/>
            <a:chOff x="4547956" y="4287950"/>
            <a:chExt cx="2552218" cy="1344254"/>
          </a:xfrm>
        </p:grpSpPr>
        <p:sp>
          <p:nvSpPr>
            <p:cNvPr id="23" name="Speech Bubble: Rectangle with Corners Rounded 14">
              <a:extLst>
                <a:ext uri="{FF2B5EF4-FFF2-40B4-BE49-F238E27FC236}">
                  <a16:creationId xmlns:a16="http://schemas.microsoft.com/office/drawing/2014/main" id="{B196CFE4-C676-4C55-8D87-1A05B8DEDF40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What is the answer?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C97046-AE25-43CC-980C-0527D1CF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48103256-9313-4D0A-A657-28BD6B16EF2C}"/>
              </a:ext>
            </a:extLst>
          </p:cNvPr>
          <p:cNvSpPr/>
          <p:nvPr/>
        </p:nvSpPr>
        <p:spPr>
          <a:xfrm>
            <a:off x="1098009" y="140278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44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</a:rPr>
              <a:t> – 5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CE7294-E058-4D8E-8F07-DC44225BEAB6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9421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5BF4F9F-6CA6-4D28-BB4D-6BF16EC81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8" y="2714628"/>
            <a:ext cx="9195969" cy="1046600"/>
          </a:xfrm>
          <a:prstGeom prst="rect">
            <a:avLst/>
          </a:prstGeom>
        </p:spPr>
      </p:pic>
      <p:sp>
        <p:nvSpPr>
          <p:cNvPr id="14" name="Speech Bubble: Rectangle with Corners Rounded 14">
            <a:extLst>
              <a:ext uri="{FF2B5EF4-FFF2-40B4-BE49-F238E27FC236}">
                <a16:creationId xmlns:a16="http://schemas.microsoft.com/office/drawing/2014/main" id="{9147ED71-8222-468E-A69B-B693B3AA7340}"/>
              </a:ext>
            </a:extLst>
          </p:cNvPr>
          <p:cNvSpPr/>
          <p:nvPr/>
        </p:nvSpPr>
        <p:spPr>
          <a:xfrm>
            <a:off x="5131008" y="846531"/>
            <a:ext cx="3112240" cy="1569186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find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56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 – 7.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Myriad Pro Light" panose="020B0603030403020204" pitchFamily="34" charset="0"/>
              <a:ea typeface="+mn-ea"/>
              <a:cs typeface="+mn-cs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DE172A-D44C-4A06-88E1-5F9DCCB27F40}"/>
              </a:ext>
            </a:extLst>
          </p:cNvPr>
          <p:cNvSpPr/>
          <p:nvPr/>
        </p:nvSpPr>
        <p:spPr>
          <a:xfrm>
            <a:off x="218579" y="3627255"/>
            <a:ext cx="3290365" cy="1433815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Draw a label after the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56th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 bead.</a:t>
            </a:r>
          </a:p>
        </p:txBody>
      </p:sp>
      <p:sp>
        <p:nvSpPr>
          <p:cNvPr id="17" name="Speech Bubble: Rectangle with Corners Rounded 14">
            <a:extLst>
              <a:ext uri="{FF2B5EF4-FFF2-40B4-BE49-F238E27FC236}">
                <a16:creationId xmlns:a16="http://schemas.microsoft.com/office/drawing/2014/main" id="{65FBBA54-624E-4426-8F73-0936BFF09533}"/>
              </a:ext>
            </a:extLst>
          </p:cNvPr>
          <p:cNvSpPr/>
          <p:nvPr/>
        </p:nvSpPr>
        <p:spPr>
          <a:xfrm>
            <a:off x="1755714" y="4489660"/>
            <a:ext cx="3146106" cy="1569186"/>
          </a:xfrm>
          <a:prstGeom prst="cloudCallout">
            <a:avLst>
              <a:gd name="adj1" fmla="val -41956"/>
              <a:gd name="adj2" fmla="val 6418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How many beads to take away to reach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0?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EC1988-A37F-4988-A34B-65928D26F91F}"/>
              </a:ext>
            </a:extLst>
          </p:cNvPr>
          <p:cNvGrpSpPr/>
          <p:nvPr/>
        </p:nvGrpSpPr>
        <p:grpSpPr>
          <a:xfrm>
            <a:off x="4399302" y="3759883"/>
            <a:ext cx="3146106" cy="1569186"/>
            <a:chOff x="3954068" y="4063018"/>
            <a:chExt cx="3146106" cy="1569186"/>
          </a:xfrm>
        </p:grpSpPr>
        <p:sp>
          <p:nvSpPr>
            <p:cNvPr id="20" name="Speech Bubble: Rectangle with Corners Rounded 14">
              <a:extLst>
                <a:ext uri="{FF2B5EF4-FFF2-40B4-BE49-F238E27FC236}">
                  <a16:creationId xmlns:a16="http://schemas.microsoft.com/office/drawing/2014/main" id="{10FAB14B-B364-4EEA-9E86-2374C3D83E12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8028"/>
                <a:gd name="adj2" fmla="val 5983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Myriad Pro Light" panose="020B0603030403020204" pitchFamily="34" charset="0"/>
                  <a:ea typeface="+mn-ea"/>
                  <a:cs typeface="+mn-cs"/>
                </a:rPr>
                <a:t>How many do we still need to take away?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AAB6CF-24D5-4D0A-9DEB-38A8267F0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258605" cy="561006"/>
            </a:xfrm>
            <a:prstGeom prst="rect">
              <a:avLst/>
            </a:prstGeom>
          </p:spPr>
        </p:pic>
      </p:grpSp>
      <p:sp>
        <p:nvSpPr>
          <p:cNvPr id="23" name="Speech Bubble: Rectangle with Corners Rounded 14">
            <a:extLst>
              <a:ext uri="{FF2B5EF4-FFF2-40B4-BE49-F238E27FC236}">
                <a16:creationId xmlns:a16="http://schemas.microsoft.com/office/drawing/2014/main" id="{B196CFE4-C676-4C55-8D87-1A05B8DEDF40}"/>
              </a:ext>
            </a:extLst>
          </p:cNvPr>
          <p:cNvSpPr/>
          <p:nvPr/>
        </p:nvSpPr>
        <p:spPr>
          <a:xfrm>
            <a:off x="6477484" y="4545821"/>
            <a:ext cx="2552218" cy="1344254"/>
          </a:xfrm>
          <a:prstGeom prst="cloudCallout">
            <a:avLst>
              <a:gd name="adj1" fmla="val -55403"/>
              <a:gd name="adj2" fmla="val 5722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What is the answer? 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48103256-9313-4D0A-A657-28BD6B16EF2C}"/>
              </a:ext>
            </a:extLst>
          </p:cNvPr>
          <p:cNvSpPr/>
          <p:nvPr/>
        </p:nvSpPr>
        <p:spPr>
          <a:xfrm>
            <a:off x="1098009" y="1402787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56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</a:rPr>
              <a:t> – 7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1EE8A4-5FC2-460D-B9BD-8E8BECDE3B4C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8519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sp>
        <p:nvSpPr>
          <p:cNvPr id="27" name="Speech Bubble: Rectangle with Corners Rounded 14">
            <a:extLst>
              <a:ext uri="{FF2B5EF4-FFF2-40B4-BE49-F238E27FC236}">
                <a16:creationId xmlns:a16="http://schemas.microsoft.com/office/drawing/2014/main" id="{C35365ED-C356-4188-AE16-577BAFF5A4CF}"/>
              </a:ext>
            </a:extLst>
          </p:cNvPr>
          <p:cNvSpPr/>
          <p:nvPr/>
        </p:nvSpPr>
        <p:spPr>
          <a:xfrm>
            <a:off x="160197" y="1461827"/>
            <a:ext cx="2896718" cy="1245825"/>
          </a:xfrm>
          <a:prstGeom prst="wedgeEllipseCallout">
            <a:avLst>
              <a:gd name="adj1" fmla="val 31108"/>
              <a:gd name="adj2" fmla="val -62887"/>
            </a:avLst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find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35 – 6.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Myriad Pro Light" panose="020B0603030403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92229F-3544-4416-8B64-F4C916C89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177" r="6009" b="42255"/>
          <a:stretch/>
        </p:blipFill>
        <p:spPr>
          <a:xfrm>
            <a:off x="72594" y="2815679"/>
            <a:ext cx="8977621" cy="75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5B52D30-9FAE-48ED-8776-434397DDFD4F}"/>
              </a:ext>
            </a:extLst>
          </p:cNvPr>
          <p:cNvGrpSpPr/>
          <p:nvPr/>
        </p:nvGrpSpPr>
        <p:grpSpPr>
          <a:xfrm>
            <a:off x="2469428" y="3088373"/>
            <a:ext cx="418158" cy="482619"/>
            <a:chOff x="4479874" y="5454502"/>
            <a:chExt cx="418158" cy="48261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37C7CC-F4E9-4560-9FBA-460DA32D14CB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9D707F-6FB2-4052-BDA4-B959088D93D6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29</a:t>
              </a: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2C988D1-3519-4F37-B290-269FDBDE5C32}"/>
              </a:ext>
            </a:extLst>
          </p:cNvPr>
          <p:cNvSpPr/>
          <p:nvPr/>
        </p:nvSpPr>
        <p:spPr>
          <a:xfrm>
            <a:off x="2641097" y="2797139"/>
            <a:ext cx="163282" cy="288847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8" h="189558">
                <a:moveTo>
                  <a:pt x="0" y="178925"/>
                </a:moveTo>
                <a:cubicBezTo>
                  <a:pt x="20379" y="92978"/>
                  <a:pt x="72793" y="-1748"/>
                  <a:pt x="106463" y="24"/>
                </a:cubicBezTo>
                <a:cubicBezTo>
                  <a:pt x="140133" y="1796"/>
                  <a:pt x="155058" y="100067"/>
                  <a:pt x="202018" y="189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EF8CCD-3D65-4DE8-838F-FBCE45C65989}"/>
              </a:ext>
            </a:extLst>
          </p:cNvPr>
          <p:cNvSpPr txBox="1"/>
          <p:nvPr/>
        </p:nvSpPr>
        <p:spPr>
          <a:xfrm>
            <a:off x="2511436" y="2507471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-1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E93D946-812E-468E-954A-5933B551BFA8}"/>
              </a:ext>
            </a:extLst>
          </p:cNvPr>
          <p:cNvSpPr/>
          <p:nvPr/>
        </p:nvSpPr>
        <p:spPr>
          <a:xfrm>
            <a:off x="2804382" y="2789586"/>
            <a:ext cx="437674" cy="281370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  <a:gd name="connsiteX0" fmla="*/ 0 w 202018"/>
              <a:gd name="connsiteY0" fmla="*/ 181338 h 191971"/>
              <a:gd name="connsiteX1" fmla="*/ 106463 w 202018"/>
              <a:gd name="connsiteY1" fmla="*/ 2437 h 191971"/>
              <a:gd name="connsiteX2" fmla="*/ 171971 w 202018"/>
              <a:gd name="connsiteY2" fmla="*/ 85132 h 191971"/>
              <a:gd name="connsiteX3" fmla="*/ 202018 w 202018"/>
              <a:gd name="connsiteY3" fmla="*/ 191971 h 1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191971">
                <a:moveTo>
                  <a:pt x="0" y="181338"/>
                </a:moveTo>
                <a:cubicBezTo>
                  <a:pt x="20379" y="95391"/>
                  <a:pt x="72793" y="665"/>
                  <a:pt x="106463" y="2437"/>
                </a:cubicBezTo>
                <a:cubicBezTo>
                  <a:pt x="133531" y="-13597"/>
                  <a:pt x="156045" y="53543"/>
                  <a:pt x="171971" y="85132"/>
                </a:cubicBezTo>
                <a:cubicBezTo>
                  <a:pt x="187897" y="116721"/>
                  <a:pt x="195416" y="174165"/>
                  <a:pt x="202018" y="1919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AA8FCE-2D96-4E3E-B26B-F71B87DFFB8B}"/>
              </a:ext>
            </a:extLst>
          </p:cNvPr>
          <p:cNvSpPr txBox="1"/>
          <p:nvPr/>
        </p:nvSpPr>
        <p:spPr>
          <a:xfrm>
            <a:off x="2833479" y="2507471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-5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A3770B-85A6-4BB5-8CA2-F769AD43BDCA}"/>
              </a:ext>
            </a:extLst>
          </p:cNvPr>
          <p:cNvGrpSpPr/>
          <p:nvPr/>
        </p:nvGrpSpPr>
        <p:grpSpPr>
          <a:xfrm>
            <a:off x="3056915" y="3090759"/>
            <a:ext cx="418158" cy="482619"/>
            <a:chOff x="4479874" y="5454502"/>
            <a:chExt cx="418158" cy="48261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EE9216-96B3-4EF0-8531-61E76D4EAECA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08F08E-164B-47C6-895B-AB4F88D34AFD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35</a:t>
              </a:r>
            </a:p>
          </p:txBody>
        </p:sp>
      </p:grpSp>
      <p:sp>
        <p:nvSpPr>
          <p:cNvPr id="40" name="Speech Bubble: Rectangle with Corners Rounded 14">
            <a:extLst>
              <a:ext uri="{FF2B5EF4-FFF2-40B4-BE49-F238E27FC236}">
                <a16:creationId xmlns:a16="http://schemas.microsoft.com/office/drawing/2014/main" id="{2FC1DC1D-A0DF-41E8-A19D-49340BE5D4F3}"/>
              </a:ext>
            </a:extLst>
          </p:cNvPr>
          <p:cNvSpPr/>
          <p:nvPr/>
        </p:nvSpPr>
        <p:spPr>
          <a:xfrm>
            <a:off x="866887" y="4153540"/>
            <a:ext cx="3146106" cy="1569186"/>
          </a:xfrm>
          <a:prstGeom prst="cloudCallout">
            <a:avLst>
              <a:gd name="adj1" fmla="val 50845"/>
              <a:gd name="adj2" fmla="val 6013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more do I need to subtract?</a:t>
            </a:r>
          </a:p>
        </p:txBody>
      </p:sp>
      <p:sp>
        <p:nvSpPr>
          <p:cNvPr id="43" name="Speech Bubble: Rectangle with Corners Rounded 14">
            <a:extLst>
              <a:ext uri="{FF2B5EF4-FFF2-40B4-BE49-F238E27FC236}">
                <a16:creationId xmlns:a16="http://schemas.microsoft.com/office/drawing/2014/main" id="{A02608C8-ECDA-42AB-A90E-45EE0AA2EC19}"/>
              </a:ext>
            </a:extLst>
          </p:cNvPr>
          <p:cNvSpPr/>
          <p:nvPr/>
        </p:nvSpPr>
        <p:spPr>
          <a:xfrm>
            <a:off x="4391357" y="4343808"/>
            <a:ext cx="3192524" cy="1378918"/>
          </a:xfrm>
          <a:prstGeom prst="cloudCallout">
            <a:avLst>
              <a:gd name="adj1" fmla="val -45859"/>
              <a:gd name="adj2" fmla="val -7758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is 30 – 1? </a:t>
            </a:r>
          </a:p>
        </p:txBody>
      </p:sp>
      <p:sp>
        <p:nvSpPr>
          <p:cNvPr id="49" name="Speech Bubble: Rectangle with Corners Rounded 14">
            <a:extLst>
              <a:ext uri="{FF2B5EF4-FFF2-40B4-BE49-F238E27FC236}">
                <a16:creationId xmlns:a16="http://schemas.microsoft.com/office/drawing/2014/main" id="{4C8645E2-CFB4-4B12-8FEE-B219120DC3EF}"/>
              </a:ext>
            </a:extLst>
          </p:cNvPr>
          <p:cNvSpPr/>
          <p:nvPr/>
        </p:nvSpPr>
        <p:spPr>
          <a:xfrm>
            <a:off x="3475073" y="907828"/>
            <a:ext cx="3146106" cy="1782257"/>
          </a:xfrm>
          <a:prstGeom prst="cloudCallout">
            <a:avLst>
              <a:gd name="adj1" fmla="val -72299"/>
              <a:gd name="adj2" fmla="val -1856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do I need to subtract to reach 30? 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FF23E533-8A2D-408B-8126-6C465A652737}"/>
              </a:ext>
            </a:extLst>
          </p:cNvPr>
          <p:cNvSpPr/>
          <p:nvPr/>
        </p:nvSpPr>
        <p:spPr>
          <a:xfrm>
            <a:off x="6477095" y="1798957"/>
            <a:ext cx="2453514" cy="87455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35 – 6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ADB1B-CE8B-4CF4-8428-A3699F384F1B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3839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40" grpId="0" animBg="1"/>
      <p:bldP spid="43" grpId="0" animBg="1"/>
      <p:bldP spid="49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27" name="Speech Bubble: Rectangle with Corners Rounded 14">
            <a:extLst>
              <a:ext uri="{FF2B5EF4-FFF2-40B4-BE49-F238E27FC236}">
                <a16:creationId xmlns:a16="http://schemas.microsoft.com/office/drawing/2014/main" id="{C35365ED-C356-4188-AE16-577BAFF5A4CF}"/>
              </a:ext>
            </a:extLst>
          </p:cNvPr>
          <p:cNvSpPr/>
          <p:nvPr/>
        </p:nvSpPr>
        <p:spPr>
          <a:xfrm>
            <a:off x="116681" y="1229565"/>
            <a:ext cx="2734086" cy="1329167"/>
          </a:xfrm>
          <a:prstGeom prst="wedgeEllipseCallout">
            <a:avLst>
              <a:gd name="adj1" fmla="val 58079"/>
              <a:gd name="adj2" fmla="val -63790"/>
            </a:avLst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We are going to find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 Light" panose="020B0603030403020204" pitchFamily="34" charset="0"/>
                <a:ea typeface="+mn-ea"/>
                <a:cs typeface="+mn-cs"/>
              </a:rPr>
              <a:t> – 6.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Myriad Pro Light" panose="020B0603030403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92229F-3544-4416-8B64-F4C916C89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7177" r="6009" b="42255"/>
          <a:stretch/>
        </p:blipFill>
        <p:spPr>
          <a:xfrm>
            <a:off x="72594" y="2815679"/>
            <a:ext cx="8977621" cy="75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5B52D30-9FAE-48ED-8776-434397DDFD4F}"/>
              </a:ext>
            </a:extLst>
          </p:cNvPr>
          <p:cNvGrpSpPr/>
          <p:nvPr/>
        </p:nvGrpSpPr>
        <p:grpSpPr>
          <a:xfrm>
            <a:off x="5792860" y="3088373"/>
            <a:ext cx="418158" cy="482619"/>
            <a:chOff x="4479874" y="5454502"/>
            <a:chExt cx="418158" cy="48261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37C7CC-F4E9-4560-9FBA-460DA32D14CB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9D707F-6FB2-4052-BDA4-B959088D93D6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67</a:t>
              </a: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2C988D1-3519-4F37-B290-269FDBDE5C32}"/>
              </a:ext>
            </a:extLst>
          </p:cNvPr>
          <p:cNvSpPr/>
          <p:nvPr/>
        </p:nvSpPr>
        <p:spPr>
          <a:xfrm>
            <a:off x="5991622" y="2797139"/>
            <a:ext cx="322041" cy="288847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8" h="189558">
                <a:moveTo>
                  <a:pt x="0" y="178925"/>
                </a:moveTo>
                <a:cubicBezTo>
                  <a:pt x="20379" y="92978"/>
                  <a:pt x="72793" y="-1748"/>
                  <a:pt x="106463" y="24"/>
                </a:cubicBezTo>
                <a:cubicBezTo>
                  <a:pt x="140133" y="1796"/>
                  <a:pt x="155058" y="100067"/>
                  <a:pt x="202018" y="189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EF8CCD-3D65-4DE8-838F-FBCE45C65989}"/>
              </a:ext>
            </a:extLst>
          </p:cNvPr>
          <p:cNvSpPr txBox="1"/>
          <p:nvPr/>
        </p:nvSpPr>
        <p:spPr>
          <a:xfrm>
            <a:off x="5991622" y="2507471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-3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E93D946-812E-468E-954A-5933B551BFA8}"/>
              </a:ext>
            </a:extLst>
          </p:cNvPr>
          <p:cNvSpPr/>
          <p:nvPr/>
        </p:nvSpPr>
        <p:spPr>
          <a:xfrm>
            <a:off x="6313665" y="2789586"/>
            <a:ext cx="304826" cy="281370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  <a:gd name="connsiteX0" fmla="*/ 0 w 202018"/>
              <a:gd name="connsiteY0" fmla="*/ 181338 h 191971"/>
              <a:gd name="connsiteX1" fmla="*/ 106463 w 202018"/>
              <a:gd name="connsiteY1" fmla="*/ 2437 h 191971"/>
              <a:gd name="connsiteX2" fmla="*/ 171971 w 202018"/>
              <a:gd name="connsiteY2" fmla="*/ 85132 h 191971"/>
              <a:gd name="connsiteX3" fmla="*/ 202018 w 202018"/>
              <a:gd name="connsiteY3" fmla="*/ 191971 h 1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191971">
                <a:moveTo>
                  <a:pt x="0" y="181338"/>
                </a:moveTo>
                <a:cubicBezTo>
                  <a:pt x="20379" y="95391"/>
                  <a:pt x="72793" y="665"/>
                  <a:pt x="106463" y="2437"/>
                </a:cubicBezTo>
                <a:cubicBezTo>
                  <a:pt x="133531" y="-13597"/>
                  <a:pt x="156045" y="53543"/>
                  <a:pt x="171971" y="85132"/>
                </a:cubicBezTo>
                <a:cubicBezTo>
                  <a:pt x="187897" y="116721"/>
                  <a:pt x="195416" y="174165"/>
                  <a:pt x="202018" y="1919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AA8FCE-2D96-4E3E-B26B-F71B87DFFB8B}"/>
              </a:ext>
            </a:extLst>
          </p:cNvPr>
          <p:cNvSpPr txBox="1"/>
          <p:nvPr/>
        </p:nvSpPr>
        <p:spPr>
          <a:xfrm>
            <a:off x="6313665" y="2507471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-3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A3770B-85A6-4BB5-8CA2-F769AD43BDCA}"/>
              </a:ext>
            </a:extLst>
          </p:cNvPr>
          <p:cNvGrpSpPr/>
          <p:nvPr/>
        </p:nvGrpSpPr>
        <p:grpSpPr>
          <a:xfrm>
            <a:off x="6441307" y="3090759"/>
            <a:ext cx="418158" cy="482619"/>
            <a:chOff x="4479874" y="5454502"/>
            <a:chExt cx="418158" cy="48261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EE9216-96B3-4EF0-8531-61E76D4EAECA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08F08E-164B-47C6-895B-AB4F88D34AFD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73</a:t>
              </a:r>
            </a:p>
          </p:txBody>
        </p:sp>
      </p:grpSp>
      <p:sp>
        <p:nvSpPr>
          <p:cNvPr id="40" name="Speech Bubble: Rectangle with Corners Rounded 14">
            <a:extLst>
              <a:ext uri="{FF2B5EF4-FFF2-40B4-BE49-F238E27FC236}">
                <a16:creationId xmlns:a16="http://schemas.microsoft.com/office/drawing/2014/main" id="{2FC1DC1D-A0DF-41E8-A19D-49340BE5D4F3}"/>
              </a:ext>
            </a:extLst>
          </p:cNvPr>
          <p:cNvSpPr/>
          <p:nvPr/>
        </p:nvSpPr>
        <p:spPr>
          <a:xfrm>
            <a:off x="1039381" y="4104210"/>
            <a:ext cx="3146106" cy="1569186"/>
          </a:xfrm>
          <a:prstGeom prst="cloudCallout">
            <a:avLst>
              <a:gd name="adj1" fmla="val 55516"/>
              <a:gd name="adj2" fmla="val 6117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more do I need to subtract?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107819-DB39-4CA7-9494-10454202FAF8}"/>
              </a:ext>
            </a:extLst>
          </p:cNvPr>
          <p:cNvGrpSpPr/>
          <p:nvPr/>
        </p:nvGrpSpPr>
        <p:grpSpPr>
          <a:xfrm>
            <a:off x="4630312" y="4323155"/>
            <a:ext cx="3361163" cy="1477570"/>
            <a:chOff x="3954068" y="4063018"/>
            <a:chExt cx="2776457" cy="1289672"/>
          </a:xfrm>
        </p:grpSpPr>
        <p:sp>
          <p:nvSpPr>
            <p:cNvPr id="43" name="Speech Bubble: Rectangle with Corners Rounded 14">
              <a:extLst>
                <a:ext uri="{FF2B5EF4-FFF2-40B4-BE49-F238E27FC236}">
                  <a16:creationId xmlns:a16="http://schemas.microsoft.com/office/drawing/2014/main" id="{A02608C8-ECDA-42AB-A90E-45EE0AA2EC19}"/>
                </a:ext>
              </a:extLst>
            </p:cNvPr>
            <p:cNvSpPr/>
            <p:nvPr/>
          </p:nvSpPr>
          <p:spPr>
            <a:xfrm>
              <a:off x="3954068" y="4063018"/>
              <a:ext cx="2776457" cy="1289672"/>
            </a:xfrm>
            <a:prstGeom prst="cloudCallout">
              <a:avLst>
                <a:gd name="adj1" fmla="val -45859"/>
                <a:gd name="adj2" fmla="val -7758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70 – 3? 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34E7526-9618-4D4B-B38F-0872A20B7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236" y="4200959"/>
              <a:ext cx="282197" cy="612187"/>
            </a:xfrm>
            <a:prstGeom prst="rect">
              <a:avLst/>
            </a:prstGeom>
          </p:spPr>
        </p:pic>
      </p:grpSp>
      <p:sp>
        <p:nvSpPr>
          <p:cNvPr id="49" name="Speech Bubble: Rectangle with Corners Rounded 14">
            <a:extLst>
              <a:ext uri="{FF2B5EF4-FFF2-40B4-BE49-F238E27FC236}">
                <a16:creationId xmlns:a16="http://schemas.microsoft.com/office/drawing/2014/main" id="{4C8645E2-CFB4-4B12-8FEE-B219120DC3EF}"/>
              </a:ext>
            </a:extLst>
          </p:cNvPr>
          <p:cNvSpPr/>
          <p:nvPr/>
        </p:nvSpPr>
        <p:spPr>
          <a:xfrm>
            <a:off x="3056129" y="837611"/>
            <a:ext cx="3237135" cy="1721015"/>
          </a:xfrm>
          <a:prstGeom prst="cloudCallout">
            <a:avLst>
              <a:gd name="adj1" fmla="val 48677"/>
              <a:gd name="adj2" fmla="val 55859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do I need to subtract to reach 70? 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E969711F-8839-4BDE-A8D3-2B001ED850BD}"/>
              </a:ext>
            </a:extLst>
          </p:cNvPr>
          <p:cNvSpPr/>
          <p:nvPr/>
        </p:nvSpPr>
        <p:spPr>
          <a:xfrm>
            <a:off x="6237153" y="1626915"/>
            <a:ext cx="2693456" cy="10466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73 – 6 =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1B8893-EB7D-4EA7-BE43-02E709870460}"/>
              </a:ext>
            </a:extLst>
          </p:cNvPr>
          <p:cNvSpPr txBox="1"/>
          <p:nvPr/>
        </p:nvSpPr>
        <p:spPr>
          <a:xfrm>
            <a:off x="116681" y="138645"/>
            <a:ext cx="89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Subtract a 1-digit from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1937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40" grpId="0" animBg="1"/>
      <p:bldP spid="49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8F321-575D-4A16-A716-3D6D093E6BB6}"/>
              </a:ext>
            </a:extLst>
          </p:cNvPr>
          <p:cNvSpPr txBox="1"/>
          <p:nvPr/>
        </p:nvSpPr>
        <p:spPr>
          <a:xfrm>
            <a:off x="1986297" y="1797784"/>
            <a:ext cx="4953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A7600"/>
              </a:buClr>
              <a:buSzPct val="120000"/>
            </a:pPr>
            <a:r>
              <a:rPr lang="en-GB" sz="2400" b="1" dirty="0">
                <a:solidFill>
                  <a:srgbClr val="253746"/>
                </a:solidFill>
              </a:rPr>
              <a:t>Investigation</a:t>
            </a:r>
          </a:p>
          <a:p>
            <a:pPr lvl="0" algn="ctr">
              <a:buClr>
                <a:srgbClr val="EA7600"/>
              </a:buClr>
              <a:buSzPct val="120000"/>
            </a:pPr>
            <a:endParaRPr lang="en-GB" sz="2000" b="1" dirty="0">
              <a:solidFill>
                <a:srgbClr val="253746"/>
              </a:solidFill>
            </a:endParaRPr>
          </a:p>
          <a:p>
            <a:pPr lvl="0" algn="ctr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‘Secret number’ from NRICH:  </a:t>
            </a:r>
            <a:r>
              <a:rPr lang="en-GB" sz="2000" dirty="0">
                <a:hlinkClick r:id="rId3"/>
              </a:rPr>
              <a:t>https://nrich.maths.org/5651</a:t>
            </a:r>
            <a:endParaRPr lang="en-GB" sz="2000" b="1" dirty="0">
              <a:solidFill>
                <a:srgbClr val="FF0000"/>
              </a:solidFill>
            </a:endParaRPr>
          </a:p>
          <a:p>
            <a:pPr lvl="0" algn="ctr">
              <a:buClr>
                <a:srgbClr val="EA7600"/>
              </a:buClr>
              <a:buSzPct val="120000"/>
            </a:pPr>
            <a:endParaRPr lang="en-GB" sz="2000" b="1" dirty="0">
              <a:solidFill>
                <a:srgbClr val="5B9BD5">
                  <a:lumMod val="75000"/>
                </a:srgbClr>
              </a:solidFill>
            </a:endParaRPr>
          </a:p>
          <a:p>
            <a:pPr lvl="0" algn="ctr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Play a calculator game: adapt numbers to ensure bridging 10s.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83F76-BD1E-465A-9AF8-F949D41B50BE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Short Mental Workout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Subtraction facts for 10 </a:t>
            </a:r>
            <a:endParaRPr lang="en-US" sz="20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6" name="Picture 6" descr="Brain, Cranium, Head, Psychology, Skull">
            <a:extLst>
              <a:ext uri="{FF2B5EF4-FFF2-40B4-BE49-F238E27FC236}">
                <a16:creationId xmlns:a16="http://schemas.microsoft.com/office/drawing/2014/main" id="{67E46EA6-D212-49FD-8D5B-33BBC9F6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057" y="1244246"/>
            <a:ext cx="2293886" cy="1959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94EB9-CF67-476F-90B3-1786241E391A}"/>
              </a:ext>
            </a:extLst>
          </p:cNvPr>
          <p:cNvSpPr txBox="1"/>
          <p:nvPr/>
        </p:nvSpPr>
        <p:spPr>
          <a:xfrm>
            <a:off x="116681" y="16610"/>
            <a:ext cx="89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800" b="1" dirty="0">
                <a:solidFill>
                  <a:srgbClr val="253746"/>
                </a:solidFill>
              </a:rPr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1450291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64E61-E66D-4A93-953F-885DC4AA6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27" y="291589"/>
            <a:ext cx="5632962" cy="445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8A31F-C589-421D-8355-F0E36DFEF0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08" y="3206981"/>
            <a:ext cx="4115909" cy="2849081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482161" y="4317623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09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376" y="668403"/>
            <a:ext cx="179728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342 - 6 = 336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0" y="668403"/>
            <a:ext cx="4935791" cy="3285177"/>
            <a:chOff x="0" y="1010910"/>
            <a:chExt cx="5642517" cy="3285177"/>
          </a:xfrm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0" y="1010910"/>
              <a:ext cx="5642517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Think, pair, share…</a:t>
              </a:r>
              <a:b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</a:br>
              <a:r>
                <a:rPr lang="en-GB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Is this answer correct? How do you know?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790" y="1467425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68904" y="3953580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12 - 6 = 6 so 342 - 6 = 336.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07085" y="1240073"/>
            <a:ext cx="4158140" cy="2013398"/>
          </a:xfrm>
          <a:prstGeom prst="wedgeEllipseCallout">
            <a:avLst>
              <a:gd name="adj1" fmla="val 39906"/>
              <a:gd name="adj2" fmla="val -566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just count back 6 from 342… 341, 340, 339, 338, 337, </a:t>
            </a:r>
            <a:r>
              <a:rPr lang="en-GB" b="1" dirty="0">
                <a:solidFill>
                  <a:srgbClr val="FF0000"/>
                </a:solidFill>
              </a:rPr>
              <a:t>336,  </a:t>
            </a:r>
            <a:r>
              <a:rPr lang="en-GB" b="1" dirty="0">
                <a:solidFill>
                  <a:srgbClr val="253746"/>
                </a:solidFill>
              </a:rPr>
              <a:t>but is there a better way?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05092" y="3953579"/>
            <a:ext cx="406013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subtracting 6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342 - 2 - 4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A96E1B-09B2-4076-823B-4423EA7BC2F3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34623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78429" y="2403560"/>
            <a:ext cx="4426663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use </a:t>
            </a:r>
            <a:r>
              <a:rPr lang="en-GB" b="1" dirty="0">
                <a:solidFill>
                  <a:srgbClr val="FF0000"/>
                </a:solidFill>
              </a:rPr>
              <a:t>number facts: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12 - 7 = 5 so 352 - 7 = 345.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8232" y="983595"/>
            <a:ext cx="4158140" cy="1202045"/>
          </a:xfrm>
          <a:prstGeom prst="wedgeEllipseCallout">
            <a:avLst>
              <a:gd name="adj1" fmla="val 39906"/>
              <a:gd name="adj2" fmla="val -566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Now try </a:t>
            </a:r>
            <a:r>
              <a:rPr lang="en-GB" b="1" dirty="0">
                <a:solidFill>
                  <a:srgbClr val="FF0000"/>
                </a:solidFill>
              </a:rPr>
              <a:t>352 - 7 </a:t>
            </a:r>
            <a:r>
              <a:rPr lang="en-GB" b="1" dirty="0">
                <a:solidFill>
                  <a:srgbClr val="253746"/>
                </a:solidFill>
              </a:rPr>
              <a:t>using each of those strategies.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170557" y="3953579"/>
            <a:ext cx="4694668" cy="1736287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We could </a:t>
            </a:r>
            <a:r>
              <a:rPr lang="en-GB" b="1" dirty="0">
                <a:solidFill>
                  <a:srgbClr val="FF0000"/>
                </a:solidFill>
              </a:rPr>
              <a:t>‘bridge the 10’</a:t>
            </a:r>
            <a:r>
              <a:rPr lang="en-GB" b="1" dirty="0">
                <a:solidFill>
                  <a:srgbClr val="253746"/>
                </a:solidFill>
              </a:rPr>
              <a:t>, subtracting 7 in two steps: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352 - 2 - 5 = ?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06898" y="1135994"/>
            <a:ext cx="3660014" cy="759713"/>
          </a:xfrm>
          <a:prstGeom prst="wedgeEllipseCallout">
            <a:avLst>
              <a:gd name="adj1" fmla="val 39906"/>
              <a:gd name="adj2" fmla="val -566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22E91-CB74-42D6-B255-880FA95C70BA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056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2" y="2113628"/>
            <a:ext cx="4154236" cy="1736287"/>
          </a:xfrm>
          <a:prstGeom prst="wedgeEllipseCallout">
            <a:avLst>
              <a:gd name="adj1" fmla="val -39564"/>
              <a:gd name="adj2" fmla="val -5283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is </a:t>
            </a:r>
            <a:r>
              <a:rPr lang="en-GB" b="1" dirty="0">
                <a:solidFill>
                  <a:srgbClr val="FF0000"/>
                </a:solidFill>
              </a:rPr>
              <a:t>345 + 7?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We can use one of the </a:t>
            </a:r>
            <a:r>
              <a:rPr lang="en-GB" b="1" dirty="0">
                <a:solidFill>
                  <a:srgbClr val="FF0000"/>
                </a:solidFill>
              </a:rPr>
              <a:t>strategies for addition </a:t>
            </a:r>
            <a:r>
              <a:rPr lang="en-GB" b="1" dirty="0">
                <a:solidFill>
                  <a:srgbClr val="253746"/>
                </a:solidFill>
              </a:rPr>
              <a:t>we used in the last lesson.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98232" y="704814"/>
            <a:ext cx="3871963" cy="1202045"/>
          </a:xfrm>
          <a:prstGeom prst="wedgeEllipseCallout">
            <a:avLst>
              <a:gd name="adj1" fmla="val 39906"/>
              <a:gd name="adj2" fmla="val -566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352 - 7 = 345.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We can check by using the </a:t>
            </a:r>
            <a:r>
              <a:rPr lang="en-GB" b="1" dirty="0">
                <a:solidFill>
                  <a:srgbClr val="FF0000"/>
                </a:solidFill>
              </a:rPr>
              <a:t>inverse operation!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070195" y="737352"/>
            <a:ext cx="4694668" cy="2339011"/>
          </a:xfrm>
          <a:prstGeom prst="wedgeEllipseCallout">
            <a:avLst>
              <a:gd name="adj1" fmla="val 55460"/>
              <a:gd name="adj2" fmla="val -406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Choose the strategy that works best for you rather than count on or back in 1s.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Good mathematicians can spot when to use number facts or bridging 10.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3793" y="4523080"/>
            <a:ext cx="3660014" cy="759713"/>
          </a:xfrm>
          <a:prstGeom prst="wedgeEllipseCallout">
            <a:avLst>
              <a:gd name="adj1" fmla="val 39906"/>
              <a:gd name="adj2" fmla="val -566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 some of those…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6218" y="3753782"/>
            <a:ext cx="4980020" cy="1708690"/>
            <a:chOff x="1456363" y="4519579"/>
            <a:chExt cx="4980020" cy="1708690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456363" y="4519579"/>
              <a:ext cx="4980020" cy="1708690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On your whiteboards write two other subtractions that involve </a:t>
              </a:r>
              <a:r>
                <a:rPr lang="en-GB" b="1" dirty="0">
                  <a:solidFill>
                    <a:srgbClr val="FF0000"/>
                  </a:solidFill>
                </a:rPr>
                <a:t>crossing a multiple of 10. 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619" y="537392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65D261-E590-468A-B677-9B0019F08034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</a:t>
            </a:r>
            <a:r>
              <a:rPr lang="en-GB" sz="2000" b="1" dirty="0">
                <a:solidFill>
                  <a:srgbClr val="006400"/>
                </a:solidFill>
              </a:rPr>
              <a:t> </a:t>
            </a:r>
            <a:r>
              <a:rPr lang="en-GB" sz="2000" b="1" dirty="0">
                <a:solidFill>
                  <a:srgbClr val="3A1DB3"/>
                </a:solidFill>
              </a:rPr>
              <a:t>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1222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7C885-0A3C-4561-A03E-B06CFA40C297}"/>
              </a:ext>
            </a:extLst>
          </p:cNvPr>
          <p:cNvSpPr txBox="1"/>
          <p:nvPr/>
        </p:nvSpPr>
        <p:spPr>
          <a:xfrm>
            <a:off x="198629" y="182668"/>
            <a:ext cx="337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Investigation: </a:t>
            </a:r>
          </a:p>
          <a:p>
            <a:pPr lvl="0">
              <a:buClr>
                <a:srgbClr val="EA7600"/>
              </a:buClr>
              <a:buSzPct val="120000"/>
            </a:pPr>
            <a:r>
              <a:rPr lang="en-GB" sz="2000" b="1" i="1" dirty="0">
                <a:solidFill>
                  <a:srgbClr val="5B9BD5">
                    <a:lumMod val="75000"/>
                  </a:srgbClr>
                </a:solidFill>
              </a:rPr>
              <a:t>Adult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70F9C-1216-4599-99F8-6596903A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043" y="109289"/>
            <a:ext cx="4174395" cy="595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836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2EA59-B00E-476F-9AFF-F355C4A8BC66}"/>
              </a:ext>
            </a:extLst>
          </p:cNvPr>
          <p:cNvSpPr txBox="1"/>
          <p:nvPr/>
        </p:nvSpPr>
        <p:spPr>
          <a:xfrm>
            <a:off x="198629" y="182668"/>
            <a:ext cx="337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Investigation: </a:t>
            </a:r>
          </a:p>
          <a:p>
            <a:pPr lvl="0">
              <a:buClr>
                <a:srgbClr val="EA7600"/>
              </a:buClr>
              <a:buSzPct val="120000"/>
            </a:pPr>
            <a:r>
              <a:rPr lang="en-GB" sz="2000" b="1" i="1" dirty="0">
                <a:solidFill>
                  <a:srgbClr val="5B9BD5">
                    <a:lumMod val="75000"/>
                  </a:srgbClr>
                </a:solidFill>
              </a:rPr>
              <a:t>Child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A434F-FAC1-4358-AE26-9458B7F9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440168"/>
            <a:ext cx="5529972" cy="549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147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DB9E5C-BCBB-493E-B978-482753F7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66690" r="7790" b="16208"/>
          <a:stretch/>
        </p:blipFill>
        <p:spPr>
          <a:xfrm>
            <a:off x="498235" y="4713420"/>
            <a:ext cx="8147530" cy="11671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31016" y="4665972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725BD5-613F-46CC-A813-5AB767405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9138" r="13954" b="36258"/>
          <a:stretch/>
        </p:blipFill>
        <p:spPr>
          <a:xfrm>
            <a:off x="372139" y="175752"/>
            <a:ext cx="8147530" cy="44281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7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31CE7-88FD-4EC2-99EC-B5144B635BDC}"/>
              </a:ext>
            </a:extLst>
          </p:cNvPr>
          <p:cNvSpPr txBox="1"/>
          <p:nvPr/>
        </p:nvSpPr>
        <p:spPr>
          <a:xfrm>
            <a:off x="116681" y="16610"/>
            <a:ext cx="8910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800" b="1" dirty="0">
                <a:solidFill>
                  <a:srgbClr val="253746"/>
                </a:solidFill>
              </a:rPr>
              <a:t>Bridging</a:t>
            </a:r>
          </a:p>
          <a:p>
            <a:pPr algn="ctr"/>
            <a:endParaRPr lang="en-GB" sz="2400" b="1" dirty="0">
              <a:solidFill>
                <a:srgbClr val="253746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2ADB31-491A-40DF-81E5-4205344C8228}"/>
              </a:ext>
            </a:extLst>
          </p:cNvPr>
          <p:cNvGrpSpPr/>
          <p:nvPr/>
        </p:nvGrpSpPr>
        <p:grpSpPr>
          <a:xfrm>
            <a:off x="1013035" y="709107"/>
            <a:ext cx="6301890" cy="1009650"/>
            <a:chOff x="943742" y="1600971"/>
            <a:chExt cx="6301890" cy="10096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934F75-6727-4951-B05F-4E9CFA5C7A2E}"/>
                </a:ext>
              </a:extLst>
            </p:cNvPr>
            <p:cNvSpPr txBox="1"/>
            <p:nvPr/>
          </p:nvSpPr>
          <p:spPr>
            <a:xfrm>
              <a:off x="1759232" y="1935737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53746"/>
                  </a:solidFill>
                </a:rPr>
                <a:t>Well Done!  You’ve completed this unit.</a:t>
              </a:r>
            </a:p>
          </p:txBody>
        </p:sp>
        <p:pic>
          <p:nvPicPr>
            <p:cNvPr id="8" name="Picture 3" descr="N:\Documents\Website\Wagtail Website\User Manuel for HT\Smiley-face.png">
              <a:extLst>
                <a:ext uri="{FF2B5EF4-FFF2-40B4-BE49-F238E27FC236}">
                  <a16:creationId xmlns:a16="http://schemas.microsoft.com/office/drawing/2014/main" id="{51E50D1B-DC7A-42C0-8840-5235D7FD3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42" y="1600971"/>
              <a:ext cx="1019175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A684B1-C312-420C-8FE5-5FB194ACA736}"/>
              </a:ext>
            </a:extLst>
          </p:cNvPr>
          <p:cNvSpPr txBox="1"/>
          <p:nvPr/>
        </p:nvSpPr>
        <p:spPr>
          <a:xfrm>
            <a:off x="252961" y="1840304"/>
            <a:ext cx="863752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6400"/>
                </a:solidFill>
              </a:rPr>
              <a:t>Y2: Add a 1-digit number to a 2-digit number by bridging multiples of 10 using knowledge of pairs to 10 and place value.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3A1DB3"/>
                </a:solidFill>
              </a:rPr>
              <a:t>Y3: Add 1-digit numbers to 3-digit numbers.</a:t>
            </a:r>
          </a:p>
          <a:p>
            <a:pPr>
              <a:buClr>
                <a:srgbClr val="EA7600"/>
              </a:buClr>
              <a:buSzPct val="120000"/>
            </a:pPr>
            <a:endParaRPr lang="en-GB" sz="1600" b="1" dirty="0">
              <a:solidFill>
                <a:srgbClr val="3A1DB3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6400"/>
                </a:solidFill>
              </a:rPr>
              <a:t>Y2: Subtract a 1-digit from a 2-digit number by bridging multiples of 10 using knowledge of pairs to 10 and place value.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3A1DB3"/>
                </a:solidFill>
              </a:rPr>
              <a:t>Y3: Subtract 1-digit numbers from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10046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248C6-F292-46EC-8633-7850B4F5F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" b="5117"/>
          <a:stretch/>
        </p:blipFill>
        <p:spPr>
          <a:xfrm>
            <a:off x="2315411" y="125500"/>
            <a:ext cx="4651703" cy="60335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603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42210-3BC6-43FB-8CDA-992F625E7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9"/>
          <a:stretch/>
        </p:blipFill>
        <p:spPr>
          <a:xfrm>
            <a:off x="2352351" y="119665"/>
            <a:ext cx="4944453" cy="60499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78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83F76-BD1E-465A-9AF8-F949D41B50BE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Short Mental Workout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1-digit numbers from teen numbers</a:t>
            </a:r>
            <a:endParaRPr lang="en-US" sz="20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6" name="Picture 6" descr="Brain, Cranium, Head, Psychology, Skull">
            <a:extLst>
              <a:ext uri="{FF2B5EF4-FFF2-40B4-BE49-F238E27FC236}">
                <a16:creationId xmlns:a16="http://schemas.microsoft.com/office/drawing/2014/main" id="{67E46EA6-D212-49FD-8D5B-33BBC9F6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057" y="1244246"/>
            <a:ext cx="2293886" cy="1959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94EB9-CF67-476F-90B3-1786241E391A}"/>
              </a:ext>
            </a:extLst>
          </p:cNvPr>
          <p:cNvSpPr txBox="1"/>
          <p:nvPr/>
        </p:nvSpPr>
        <p:spPr>
          <a:xfrm>
            <a:off x="116681" y="16610"/>
            <a:ext cx="89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800" b="1" dirty="0">
                <a:solidFill>
                  <a:srgbClr val="253746"/>
                </a:solidFill>
              </a:rPr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4050434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9345A-DE8F-4076-AA8D-C7E19205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00" y="125499"/>
            <a:ext cx="4564153" cy="60230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643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31BC4-FE4A-4674-8537-1DA3DDE2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82" y="125499"/>
            <a:ext cx="4228223" cy="59810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04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BBA62-5BA1-4406-BC04-BBFA71D89E40}"/>
              </a:ext>
            </a:extLst>
          </p:cNvPr>
          <p:cNvSpPr txBox="1"/>
          <p:nvPr/>
        </p:nvSpPr>
        <p:spPr>
          <a:xfrm>
            <a:off x="506473" y="1019757"/>
            <a:ext cx="8130503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endParaRPr lang="en-GB" sz="20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buClr>
                <a:srgbClr val="EA7600"/>
              </a:buClr>
              <a:buSzPct val="120000"/>
            </a:pPr>
            <a:endParaRPr lang="en-GB" sz="20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006400"/>
                </a:solidFill>
              </a:rPr>
              <a:t>Y2: Add a 1-digit number to a 2-digit number by bridging multiples of 10 using knowledge of pairs to 10 and place value.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3A1DB3"/>
                </a:solidFill>
              </a:rPr>
              <a:t>Y3: Add 1-digit numbers to 3-digit numbers.</a:t>
            </a:r>
          </a:p>
          <a:p>
            <a:pPr>
              <a:buClr>
                <a:srgbClr val="EA7600"/>
              </a:buClr>
              <a:buSzPct val="120000"/>
            </a:pPr>
            <a:endParaRPr lang="en-GB" sz="1600" b="1" dirty="0">
              <a:solidFill>
                <a:srgbClr val="3A1DB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31CE7-88FD-4EC2-99EC-B5144B635BDC}"/>
              </a:ext>
            </a:extLst>
          </p:cNvPr>
          <p:cNvSpPr txBox="1"/>
          <p:nvPr/>
        </p:nvSpPr>
        <p:spPr>
          <a:xfrm>
            <a:off x="116681" y="16610"/>
            <a:ext cx="89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800" b="1" dirty="0">
                <a:solidFill>
                  <a:srgbClr val="253746"/>
                </a:solidFill>
              </a:rPr>
              <a:t>Bridging</a:t>
            </a:r>
          </a:p>
        </p:txBody>
      </p:sp>
    </p:spTree>
    <p:extLst>
      <p:ext uri="{BB962C8B-B14F-4D97-AF65-F5344CB8AC3E}">
        <p14:creationId xmlns:p14="http://schemas.microsoft.com/office/powerpoint/2010/main" val="229066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1FECBC0-91DC-4B35-AAE5-DBD76ABD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49"/>
          <a:stretch/>
        </p:blipFill>
        <p:spPr>
          <a:xfrm>
            <a:off x="-25985" y="612353"/>
            <a:ext cx="2726655" cy="10466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CFF77C0-6BFD-4F75-828B-DECAB4BC4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r="65558"/>
          <a:stretch/>
        </p:blipFill>
        <p:spPr>
          <a:xfrm>
            <a:off x="2920449" y="612353"/>
            <a:ext cx="446567" cy="1046600"/>
          </a:xfrm>
          <a:prstGeom prst="rect">
            <a:avLst/>
          </a:prstGeom>
        </p:spPr>
      </p:pic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20529E2A-CF9C-4382-B6DC-04C241B8085A}"/>
              </a:ext>
            </a:extLst>
          </p:cNvPr>
          <p:cNvSpPr/>
          <p:nvPr/>
        </p:nvSpPr>
        <p:spPr>
          <a:xfrm>
            <a:off x="4185487" y="846531"/>
            <a:ext cx="4841831" cy="1572757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are going to find 28 + 5 on the bead bar.</a:t>
            </a:r>
          </a:p>
        </p:txBody>
      </p:sp>
      <p:sp>
        <p:nvSpPr>
          <p:cNvPr id="8" name="Speech Bubble: Rectangle with Corners Rounded 14">
            <a:extLst>
              <a:ext uri="{FF2B5EF4-FFF2-40B4-BE49-F238E27FC236}">
                <a16:creationId xmlns:a16="http://schemas.microsoft.com/office/drawing/2014/main" id="{57A1AB3E-8D6C-4BBD-A30E-C82D41C3D813}"/>
              </a:ext>
            </a:extLst>
          </p:cNvPr>
          <p:cNvSpPr/>
          <p:nvPr/>
        </p:nvSpPr>
        <p:spPr>
          <a:xfrm>
            <a:off x="550485" y="3165525"/>
            <a:ext cx="3635002" cy="1707683"/>
          </a:xfrm>
          <a:prstGeom prst="wedgeEllipseCallout">
            <a:avLst>
              <a:gd name="adj1" fmla="val 40312"/>
              <a:gd name="adj2" fmla="val -70841"/>
            </a:avLst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See how 2 beads make 30, then 3 more beads make 33?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F9171F70-6307-46CF-AFD8-1AA0380301FD}"/>
              </a:ext>
            </a:extLst>
          </p:cNvPr>
          <p:cNvSpPr/>
          <p:nvPr/>
        </p:nvSpPr>
        <p:spPr>
          <a:xfrm>
            <a:off x="5158452" y="3514585"/>
            <a:ext cx="2895900" cy="100956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28 + 5 = </a:t>
            </a:r>
            <a:r>
              <a:rPr lang="en-GB" sz="24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6C02B-AE47-4218-905F-E4535602D8D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13712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0246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2/3</a:t>
            </a: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20529E2A-CF9C-4382-B6DC-04C241B8085A}"/>
              </a:ext>
            </a:extLst>
          </p:cNvPr>
          <p:cNvSpPr/>
          <p:nvPr/>
        </p:nvSpPr>
        <p:spPr>
          <a:xfrm>
            <a:off x="5305926" y="850102"/>
            <a:ext cx="3723776" cy="1569186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Now let’s add 5 to 38, 68 and 88.</a:t>
            </a:r>
          </a:p>
        </p:txBody>
      </p:sp>
      <p:sp>
        <p:nvSpPr>
          <p:cNvPr id="8" name="Speech Bubble: Rectangle with Corners Rounded 14">
            <a:extLst>
              <a:ext uri="{FF2B5EF4-FFF2-40B4-BE49-F238E27FC236}">
                <a16:creationId xmlns:a16="http://schemas.microsoft.com/office/drawing/2014/main" id="{57A1AB3E-8D6C-4BBD-A30E-C82D41C3D813}"/>
              </a:ext>
            </a:extLst>
          </p:cNvPr>
          <p:cNvSpPr/>
          <p:nvPr/>
        </p:nvSpPr>
        <p:spPr>
          <a:xfrm>
            <a:off x="718454" y="1062028"/>
            <a:ext cx="3583171" cy="1234517"/>
          </a:xfrm>
          <a:prstGeom prst="wedgeEllipseCallout">
            <a:avLst>
              <a:gd name="adj1" fmla="val 29189"/>
              <a:gd name="adj2" fmla="val -63615"/>
            </a:avLst>
          </a:prstGeom>
          <a:solidFill>
            <a:schemeClr val="bg1"/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happens each time?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3FD4C56-7DCF-4371-AD5D-F934437E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5"/>
          <a:stretch/>
        </p:blipFill>
        <p:spPr>
          <a:xfrm>
            <a:off x="114298" y="2321029"/>
            <a:ext cx="3583172" cy="10466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818A398-CB59-4458-9F5D-2C1175A78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r="56472"/>
          <a:stretch/>
        </p:blipFill>
        <p:spPr>
          <a:xfrm>
            <a:off x="4121460" y="2321029"/>
            <a:ext cx="418011" cy="10466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7724B1B-07FA-4EB3-A161-163800CFC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236"/>
          <a:stretch/>
        </p:blipFill>
        <p:spPr>
          <a:xfrm>
            <a:off x="114298" y="3392113"/>
            <a:ext cx="6139543" cy="10466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800181C-1AEB-406E-BB0F-95BC27D11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7" t="12499" r="28453" b="5870"/>
          <a:stretch/>
        </p:blipFill>
        <p:spPr>
          <a:xfrm>
            <a:off x="6678786" y="3524083"/>
            <a:ext cx="443225" cy="8543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68B7DF0-6597-4C5D-8193-83B4A62D0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8"/>
          <a:stretch/>
        </p:blipFill>
        <p:spPr>
          <a:xfrm>
            <a:off x="0" y="4593932"/>
            <a:ext cx="7835900" cy="104660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4951302D-157C-4FA2-8101-150DCBBC4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6" t="12499" r="10126" b="5870"/>
          <a:stretch/>
        </p:blipFill>
        <p:spPr>
          <a:xfrm>
            <a:off x="8260845" y="4728156"/>
            <a:ext cx="412749" cy="854352"/>
          </a:xfrm>
          <a:prstGeom prst="rect">
            <a:avLst/>
          </a:prstGeom>
        </p:spPr>
      </p:pic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F9171F70-6307-46CF-AFD8-1AA0380301FD}"/>
              </a:ext>
            </a:extLst>
          </p:cNvPr>
          <p:cNvSpPr/>
          <p:nvPr/>
        </p:nvSpPr>
        <p:spPr>
          <a:xfrm>
            <a:off x="4906792" y="2855955"/>
            <a:ext cx="2508777" cy="70788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38 + 5 = </a:t>
            </a:r>
            <a:r>
              <a:rPr lang="en-GB" sz="24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6C02B-AE47-4218-905F-E4535602D8D9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3B258C66-14EF-4ABF-9E20-3BC393F193F3}"/>
              </a:ext>
            </a:extLst>
          </p:cNvPr>
          <p:cNvSpPr/>
          <p:nvPr/>
        </p:nvSpPr>
        <p:spPr>
          <a:xfrm>
            <a:off x="6410914" y="4243233"/>
            <a:ext cx="2508777" cy="64334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68 + 5 = </a:t>
            </a:r>
            <a:r>
              <a:rPr lang="en-GB" sz="24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73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FCB8F8E8-095C-458D-A6B8-818DD46C8D12}"/>
              </a:ext>
            </a:extLst>
          </p:cNvPr>
          <p:cNvSpPr/>
          <p:nvPr/>
        </p:nvSpPr>
        <p:spPr>
          <a:xfrm>
            <a:off x="6678786" y="5502946"/>
            <a:ext cx="2508777" cy="64334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4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88 + 5 = </a:t>
            </a:r>
            <a:r>
              <a:rPr lang="en-GB" sz="24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4988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04566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04843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484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EA2232-1A9F-4DBB-990F-B7ACB3E9D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8" y="2905700"/>
            <a:ext cx="9195969" cy="1046600"/>
          </a:xfrm>
          <a:prstGeom prst="rect">
            <a:avLst/>
          </a:prstGeom>
        </p:spPr>
      </p:pic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8B32CB99-1DA5-4AD6-B55E-FB5824B690A6}"/>
              </a:ext>
            </a:extLst>
          </p:cNvPr>
          <p:cNvSpPr/>
          <p:nvPr/>
        </p:nvSpPr>
        <p:spPr>
          <a:xfrm>
            <a:off x="824432" y="931410"/>
            <a:ext cx="3112240" cy="1569186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are going to find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26 + 7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D5E194-81FC-4EB7-A395-BFE7B253438B}"/>
              </a:ext>
            </a:extLst>
          </p:cNvPr>
          <p:cNvGrpSpPr/>
          <p:nvPr/>
        </p:nvGrpSpPr>
        <p:grpSpPr>
          <a:xfrm>
            <a:off x="2344753" y="3429000"/>
            <a:ext cx="418158" cy="482619"/>
            <a:chOff x="4479874" y="5454502"/>
            <a:chExt cx="418158" cy="48261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BF9282-7E0C-4751-AD81-97D628A06E3F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C8DB20-569B-452D-B772-F569DD805CC5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26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97A4E6-DFFA-40D9-BBF7-802F620A7458}"/>
              </a:ext>
            </a:extLst>
          </p:cNvPr>
          <p:cNvGrpSpPr/>
          <p:nvPr/>
        </p:nvGrpSpPr>
        <p:grpSpPr>
          <a:xfrm>
            <a:off x="4905408" y="1039349"/>
            <a:ext cx="3534657" cy="1868094"/>
            <a:chOff x="3774184" y="3869405"/>
            <a:chExt cx="3325990" cy="1762799"/>
          </a:xfrm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E591C6E0-ADFB-4CA9-9CBC-FE9C2D6E12DA}"/>
                </a:ext>
              </a:extLst>
            </p:cNvPr>
            <p:cNvSpPr/>
            <p:nvPr/>
          </p:nvSpPr>
          <p:spPr>
            <a:xfrm>
              <a:off x="3774184" y="3869405"/>
              <a:ext cx="3325990" cy="1762799"/>
            </a:xfrm>
            <a:prstGeom prst="cloudCallout">
              <a:avLst>
                <a:gd name="adj1" fmla="val -73817"/>
                <a:gd name="adj2" fmla="val -2541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beads do we need to make 30?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A53303-78D7-4A79-AB6E-356EC0972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0471" y="4022515"/>
              <a:ext cx="285113" cy="618511"/>
            </a:xfrm>
            <a:prstGeom prst="rect">
              <a:avLst/>
            </a:prstGeom>
          </p:spPr>
        </p:pic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65EE12-C866-43E3-AB4C-A90D854ABE78}"/>
              </a:ext>
            </a:extLst>
          </p:cNvPr>
          <p:cNvSpPr/>
          <p:nvPr/>
        </p:nvSpPr>
        <p:spPr>
          <a:xfrm>
            <a:off x="2515181" y="3106017"/>
            <a:ext cx="336470" cy="250552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8" h="189558">
                <a:moveTo>
                  <a:pt x="0" y="178925"/>
                </a:moveTo>
                <a:cubicBezTo>
                  <a:pt x="20379" y="92978"/>
                  <a:pt x="72793" y="-1748"/>
                  <a:pt x="106463" y="24"/>
                </a:cubicBezTo>
                <a:cubicBezTo>
                  <a:pt x="140133" y="1796"/>
                  <a:pt x="155058" y="100067"/>
                  <a:pt x="202018" y="189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E116-4170-47C6-A554-894376256903}"/>
              </a:ext>
            </a:extLst>
          </p:cNvPr>
          <p:cNvSpPr txBox="1"/>
          <p:nvPr/>
        </p:nvSpPr>
        <p:spPr>
          <a:xfrm>
            <a:off x="2413349" y="2820364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2198B2-0BC3-4F1B-86D5-1A45F9ADA1B7}"/>
              </a:ext>
            </a:extLst>
          </p:cNvPr>
          <p:cNvGrpSpPr/>
          <p:nvPr/>
        </p:nvGrpSpPr>
        <p:grpSpPr>
          <a:xfrm>
            <a:off x="315690" y="4059673"/>
            <a:ext cx="3146106" cy="1569186"/>
            <a:chOff x="3954068" y="4063018"/>
            <a:chExt cx="3146106" cy="1569186"/>
          </a:xfrm>
        </p:grpSpPr>
        <p:sp>
          <p:nvSpPr>
            <p:cNvPr id="18" name="Speech Bubble: Rectangle with Corners Rounded 14">
              <a:extLst>
                <a:ext uri="{FF2B5EF4-FFF2-40B4-BE49-F238E27FC236}">
                  <a16:creationId xmlns:a16="http://schemas.microsoft.com/office/drawing/2014/main" id="{6367C4E1-8188-40CB-9515-7329785F3AF4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44371"/>
                <a:gd name="adj2" fmla="val -6714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more do we need to add?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318C8D-B74F-4038-83DD-26EE84817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8975" y="4376194"/>
              <a:ext cx="286031" cy="620505"/>
            </a:xfrm>
            <a:prstGeom prst="rect">
              <a:avLst/>
            </a:prstGeom>
          </p:spPr>
        </p:pic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047D8A0-4F5C-4F98-A91C-0A2C79631924}"/>
              </a:ext>
            </a:extLst>
          </p:cNvPr>
          <p:cNvSpPr/>
          <p:nvPr/>
        </p:nvSpPr>
        <p:spPr>
          <a:xfrm>
            <a:off x="2838954" y="3085763"/>
            <a:ext cx="279588" cy="281370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  <a:gd name="connsiteX0" fmla="*/ 0 w 202018"/>
              <a:gd name="connsiteY0" fmla="*/ 181338 h 191971"/>
              <a:gd name="connsiteX1" fmla="*/ 106463 w 202018"/>
              <a:gd name="connsiteY1" fmla="*/ 2437 h 191971"/>
              <a:gd name="connsiteX2" fmla="*/ 171971 w 202018"/>
              <a:gd name="connsiteY2" fmla="*/ 85132 h 191971"/>
              <a:gd name="connsiteX3" fmla="*/ 202018 w 202018"/>
              <a:gd name="connsiteY3" fmla="*/ 191971 h 1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191971">
                <a:moveTo>
                  <a:pt x="0" y="181338"/>
                </a:moveTo>
                <a:cubicBezTo>
                  <a:pt x="20379" y="95391"/>
                  <a:pt x="72793" y="665"/>
                  <a:pt x="106463" y="2437"/>
                </a:cubicBezTo>
                <a:cubicBezTo>
                  <a:pt x="133531" y="-13597"/>
                  <a:pt x="156045" y="53543"/>
                  <a:pt x="171971" y="85132"/>
                </a:cubicBezTo>
                <a:cubicBezTo>
                  <a:pt x="187897" y="116721"/>
                  <a:pt x="195416" y="174165"/>
                  <a:pt x="202018" y="1919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0E17D7-7865-4F5A-8537-6EF4CF2C43E9}"/>
              </a:ext>
            </a:extLst>
          </p:cNvPr>
          <p:cNvSpPr txBox="1"/>
          <p:nvPr/>
        </p:nvSpPr>
        <p:spPr>
          <a:xfrm>
            <a:off x="2782325" y="2816348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676F62-8D56-4D5E-9376-23F873A52C66}"/>
              </a:ext>
            </a:extLst>
          </p:cNvPr>
          <p:cNvGrpSpPr/>
          <p:nvPr/>
        </p:nvGrpSpPr>
        <p:grpSpPr>
          <a:xfrm>
            <a:off x="3541022" y="4377018"/>
            <a:ext cx="3146106" cy="1569186"/>
            <a:chOff x="3954068" y="4063018"/>
            <a:chExt cx="3146106" cy="1569186"/>
          </a:xfrm>
        </p:grpSpPr>
        <p:sp>
          <p:nvSpPr>
            <p:cNvPr id="23" name="Speech Bubble: Rectangle with Corners Rounded 14">
              <a:extLst>
                <a:ext uri="{FF2B5EF4-FFF2-40B4-BE49-F238E27FC236}">
                  <a16:creationId xmlns:a16="http://schemas.microsoft.com/office/drawing/2014/main" id="{9C2C26BE-A73A-4590-BBE9-9D2F5F285526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5859"/>
                <a:gd name="adj2" fmla="val -7758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answer?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4CCBD-88CE-492D-9604-C6F24EBA7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6162" y="4369008"/>
              <a:ext cx="286117" cy="62069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FC92C6-62B5-452B-ADC1-B9409E2B44AE}"/>
              </a:ext>
            </a:extLst>
          </p:cNvPr>
          <p:cNvGrpSpPr/>
          <p:nvPr/>
        </p:nvGrpSpPr>
        <p:grpSpPr>
          <a:xfrm>
            <a:off x="2934534" y="3431386"/>
            <a:ext cx="418158" cy="482619"/>
            <a:chOff x="4479874" y="5454502"/>
            <a:chExt cx="418158" cy="48261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F2C128-1FE0-42E2-AC3D-A751003134DE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553011-ED28-4847-938F-542EB9FBCD60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33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5A1FB3-462B-4DC5-8BEA-1D7C3D184288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</p:spTree>
    <p:extLst>
      <p:ext uri="{BB962C8B-B14F-4D97-AF65-F5344CB8AC3E}">
        <p14:creationId xmlns:p14="http://schemas.microsoft.com/office/powerpoint/2010/main" val="23820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2/3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7D2AEB9-9FBE-4688-B710-6981B722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8" y="2660036"/>
            <a:ext cx="9195969" cy="1046600"/>
          </a:xfrm>
          <a:prstGeom prst="rect">
            <a:avLst/>
          </a:prstGeom>
        </p:spPr>
      </p:pic>
      <p:sp>
        <p:nvSpPr>
          <p:cNvPr id="6" name="Speech Bubble: Rectangle with Corners Rounded 14">
            <a:extLst>
              <a:ext uri="{FF2B5EF4-FFF2-40B4-BE49-F238E27FC236}">
                <a16:creationId xmlns:a16="http://schemas.microsoft.com/office/drawing/2014/main" id="{3A112FBB-EFD4-4E35-A2EC-A45CA64118D0}"/>
              </a:ext>
            </a:extLst>
          </p:cNvPr>
          <p:cNvSpPr/>
          <p:nvPr/>
        </p:nvSpPr>
        <p:spPr>
          <a:xfrm>
            <a:off x="850957" y="768627"/>
            <a:ext cx="3508168" cy="1711271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Now we are going to calculate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46 + 7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7" name="Speech Bubble: Rectangle with Corners Rounded 14">
            <a:extLst>
              <a:ext uri="{FF2B5EF4-FFF2-40B4-BE49-F238E27FC236}">
                <a16:creationId xmlns:a16="http://schemas.microsoft.com/office/drawing/2014/main" id="{BFE88785-29B2-426C-B337-F89C1B050247}"/>
              </a:ext>
            </a:extLst>
          </p:cNvPr>
          <p:cNvSpPr/>
          <p:nvPr/>
        </p:nvSpPr>
        <p:spPr>
          <a:xfrm>
            <a:off x="218579" y="3818327"/>
            <a:ext cx="3290365" cy="1433815"/>
          </a:xfrm>
          <a:prstGeom prst="cloudCallout">
            <a:avLst>
              <a:gd name="adj1" fmla="val -59741"/>
              <a:gd name="adj2" fmla="val 6679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4A7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Draw a label after the 46th bead.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A493B-6742-4121-8670-7190656D6A89}"/>
              </a:ext>
            </a:extLst>
          </p:cNvPr>
          <p:cNvGrpSpPr/>
          <p:nvPr/>
        </p:nvGrpSpPr>
        <p:grpSpPr>
          <a:xfrm>
            <a:off x="1755714" y="4680732"/>
            <a:ext cx="3146106" cy="1569186"/>
            <a:chOff x="3954068" y="4063018"/>
            <a:chExt cx="3146106" cy="1569186"/>
          </a:xfrm>
        </p:grpSpPr>
        <p:sp>
          <p:nvSpPr>
            <p:cNvPr id="9" name="Speech Bubble: Rectangle with Corners Rounded 14">
              <a:extLst>
                <a:ext uri="{FF2B5EF4-FFF2-40B4-BE49-F238E27FC236}">
                  <a16:creationId xmlns:a16="http://schemas.microsoft.com/office/drawing/2014/main" id="{4A7C2B26-9FB1-4CB8-8E3C-24D42A366F74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1956"/>
                <a:gd name="adj2" fmla="val 6418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beads to the next 10?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6BFA02-D4D5-40E5-B747-1E6348F30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B5E666-0D4D-4E56-A719-B3191F2A387F}"/>
              </a:ext>
            </a:extLst>
          </p:cNvPr>
          <p:cNvGrpSpPr/>
          <p:nvPr/>
        </p:nvGrpSpPr>
        <p:grpSpPr>
          <a:xfrm>
            <a:off x="4399302" y="3950955"/>
            <a:ext cx="3146106" cy="1569186"/>
            <a:chOff x="3954068" y="4063018"/>
            <a:chExt cx="3146106" cy="1569186"/>
          </a:xfrm>
        </p:grpSpPr>
        <p:sp>
          <p:nvSpPr>
            <p:cNvPr id="14" name="Speech Bubble: Rectangle with Corners Rounded 14">
              <a:extLst>
                <a:ext uri="{FF2B5EF4-FFF2-40B4-BE49-F238E27FC236}">
                  <a16:creationId xmlns:a16="http://schemas.microsoft.com/office/drawing/2014/main" id="{6CC16890-C8F3-4CDA-B128-EDFB7B81EFF0}"/>
                </a:ext>
              </a:extLst>
            </p:cNvPr>
            <p:cNvSpPr/>
            <p:nvPr/>
          </p:nvSpPr>
          <p:spPr>
            <a:xfrm>
              <a:off x="3954068" y="4063018"/>
              <a:ext cx="3146106" cy="1569186"/>
            </a:xfrm>
            <a:prstGeom prst="cloudCallout">
              <a:avLst>
                <a:gd name="adj1" fmla="val -48028"/>
                <a:gd name="adj2" fmla="val 5983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more do we need to add?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31C30D-7ADA-4A4D-8FA0-697FD4F2B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0A576-44A2-4E40-8EC6-38AC6349329C}"/>
              </a:ext>
            </a:extLst>
          </p:cNvPr>
          <p:cNvGrpSpPr/>
          <p:nvPr/>
        </p:nvGrpSpPr>
        <p:grpSpPr>
          <a:xfrm>
            <a:off x="6477484" y="4736893"/>
            <a:ext cx="2552218" cy="1344254"/>
            <a:chOff x="4547956" y="4287950"/>
            <a:chExt cx="2552218" cy="1344254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A1A07E4D-266A-4FA4-AED0-448FC4D75258}"/>
                </a:ext>
              </a:extLst>
            </p:cNvPr>
            <p:cNvSpPr/>
            <p:nvPr/>
          </p:nvSpPr>
          <p:spPr>
            <a:xfrm>
              <a:off x="4547956" y="4287950"/>
              <a:ext cx="2552218" cy="1344254"/>
            </a:xfrm>
            <a:prstGeom prst="cloudCallout">
              <a:avLst>
                <a:gd name="adj1" fmla="val -55403"/>
                <a:gd name="adj2" fmla="val 572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answer?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CE439F-E655-4A80-9E0A-3133600B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BB7F42-E80C-4F73-AA3A-5CD120EE4BDE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006400"/>
                </a:solidFill>
              </a:rPr>
              <a:t>Add a 1-digit number to a 2-digit number by bridging multiples of 10 using knowledge of pairs to 10 and place value; </a:t>
            </a:r>
            <a:r>
              <a:rPr lang="en-GB" sz="2000" b="1" dirty="0">
                <a:solidFill>
                  <a:srgbClr val="3A1DB3"/>
                </a:solidFill>
              </a:rPr>
              <a:t>Add 1-digit numbers to 3-digit numbers.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D31F39-5EEA-479B-B896-56EEAA278F40}"/>
              </a:ext>
            </a:extLst>
          </p:cNvPr>
          <p:cNvSpPr/>
          <p:nvPr/>
        </p:nvSpPr>
        <p:spPr>
          <a:xfrm>
            <a:off x="4213806" y="2871067"/>
            <a:ext cx="336470" cy="250552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18" h="189558">
                <a:moveTo>
                  <a:pt x="0" y="178925"/>
                </a:moveTo>
                <a:cubicBezTo>
                  <a:pt x="20379" y="92978"/>
                  <a:pt x="72793" y="-1748"/>
                  <a:pt x="106463" y="24"/>
                </a:cubicBezTo>
                <a:cubicBezTo>
                  <a:pt x="140133" y="1796"/>
                  <a:pt x="155058" y="100067"/>
                  <a:pt x="202018" y="1895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EEEE9-F8C0-4378-A1F8-B4B64664A179}"/>
              </a:ext>
            </a:extLst>
          </p:cNvPr>
          <p:cNvSpPr txBox="1"/>
          <p:nvPr/>
        </p:nvSpPr>
        <p:spPr>
          <a:xfrm>
            <a:off x="4111974" y="2585414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+4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79440FB-6010-4A19-B9C7-1CF6017B2D93}"/>
              </a:ext>
            </a:extLst>
          </p:cNvPr>
          <p:cNvSpPr/>
          <p:nvPr/>
        </p:nvSpPr>
        <p:spPr>
          <a:xfrm>
            <a:off x="4537579" y="2850813"/>
            <a:ext cx="279588" cy="281370"/>
          </a:xfrm>
          <a:custGeom>
            <a:avLst/>
            <a:gdLst>
              <a:gd name="connsiteX0" fmla="*/ 0 w 202018"/>
              <a:gd name="connsiteY0" fmla="*/ 170147 h 180780"/>
              <a:gd name="connsiteX1" fmla="*/ 74428 w 202018"/>
              <a:gd name="connsiteY1" fmla="*/ 26 h 180780"/>
              <a:gd name="connsiteX2" fmla="*/ 202018 w 202018"/>
              <a:gd name="connsiteY2" fmla="*/ 180780 h 180780"/>
              <a:gd name="connsiteX0" fmla="*/ 0 w 202018"/>
              <a:gd name="connsiteY0" fmla="*/ 178925 h 189558"/>
              <a:gd name="connsiteX1" fmla="*/ 106463 w 202018"/>
              <a:gd name="connsiteY1" fmla="*/ 24 h 189558"/>
              <a:gd name="connsiteX2" fmla="*/ 202018 w 202018"/>
              <a:gd name="connsiteY2" fmla="*/ 189558 h 189558"/>
              <a:gd name="connsiteX0" fmla="*/ 0 w 202018"/>
              <a:gd name="connsiteY0" fmla="*/ 181338 h 191971"/>
              <a:gd name="connsiteX1" fmla="*/ 106463 w 202018"/>
              <a:gd name="connsiteY1" fmla="*/ 2437 h 191971"/>
              <a:gd name="connsiteX2" fmla="*/ 171971 w 202018"/>
              <a:gd name="connsiteY2" fmla="*/ 85132 h 191971"/>
              <a:gd name="connsiteX3" fmla="*/ 202018 w 202018"/>
              <a:gd name="connsiteY3" fmla="*/ 191971 h 19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18" h="191971">
                <a:moveTo>
                  <a:pt x="0" y="181338"/>
                </a:moveTo>
                <a:cubicBezTo>
                  <a:pt x="20379" y="95391"/>
                  <a:pt x="72793" y="665"/>
                  <a:pt x="106463" y="2437"/>
                </a:cubicBezTo>
                <a:cubicBezTo>
                  <a:pt x="133531" y="-13597"/>
                  <a:pt x="156045" y="53543"/>
                  <a:pt x="171971" y="85132"/>
                </a:cubicBezTo>
                <a:cubicBezTo>
                  <a:pt x="187897" y="116721"/>
                  <a:pt x="195416" y="174165"/>
                  <a:pt x="202018" y="1919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42ACF8-5295-46A5-9663-DBA4D71668EC}"/>
              </a:ext>
            </a:extLst>
          </p:cNvPr>
          <p:cNvSpPr txBox="1"/>
          <p:nvPr/>
        </p:nvSpPr>
        <p:spPr>
          <a:xfrm>
            <a:off x="4480950" y="2581398"/>
            <a:ext cx="4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+3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E5D606-DEFC-44E4-A08D-8741C506145D}"/>
              </a:ext>
            </a:extLst>
          </p:cNvPr>
          <p:cNvGrpSpPr/>
          <p:nvPr/>
        </p:nvGrpSpPr>
        <p:grpSpPr>
          <a:xfrm>
            <a:off x="4035965" y="3163499"/>
            <a:ext cx="418158" cy="482619"/>
            <a:chOff x="4479874" y="5454502"/>
            <a:chExt cx="418158" cy="48261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221408-9810-4D03-BE43-F1B2176950EA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37FD15-0451-47AD-B720-D2F0AB560FF6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46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9DAA1E-569D-4EE5-9962-5A046F0D9C98}"/>
              </a:ext>
            </a:extLst>
          </p:cNvPr>
          <p:cNvGrpSpPr/>
          <p:nvPr/>
        </p:nvGrpSpPr>
        <p:grpSpPr>
          <a:xfrm>
            <a:off x="4625746" y="3165885"/>
            <a:ext cx="418158" cy="482619"/>
            <a:chOff x="4479874" y="5454502"/>
            <a:chExt cx="418158" cy="4826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42A045-75DF-4AA8-9442-A6DDFD234D2A}"/>
                </a:ext>
              </a:extLst>
            </p:cNvPr>
            <p:cNvCxnSpPr/>
            <p:nvPr/>
          </p:nvCxnSpPr>
          <p:spPr>
            <a:xfrm>
              <a:off x="4657057" y="5454502"/>
              <a:ext cx="0" cy="191386"/>
            </a:xfrm>
            <a:prstGeom prst="line">
              <a:avLst/>
            </a:prstGeom>
            <a:ln w="38100"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9A0D03-F0B6-4A70-B4F3-108B5CF6CF4C}"/>
                </a:ext>
              </a:extLst>
            </p:cNvPr>
            <p:cNvSpPr txBox="1"/>
            <p:nvPr/>
          </p:nvSpPr>
          <p:spPr>
            <a:xfrm>
              <a:off x="4479874" y="5598567"/>
              <a:ext cx="418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253746"/>
                  </a:solidFill>
                </a:rPr>
                <a:t>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9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Custom 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BC8C5E14DF4429EFC49A20DDF4223" ma:contentTypeVersion="12" ma:contentTypeDescription="Create a new document." ma:contentTypeScope="" ma:versionID="63b84ce4d99d40017a57b12e8fe5bb0d">
  <xsd:schema xmlns:xsd="http://www.w3.org/2001/XMLSchema" xmlns:xs="http://www.w3.org/2001/XMLSchema" xmlns:p="http://schemas.microsoft.com/office/2006/metadata/properties" xmlns:ns2="f5daa0ad-9060-4071-aaa9-9048be3c42a8" xmlns:ns3="4b756efa-9b49-4f98-968f-46e9b83c250d" targetNamespace="http://schemas.microsoft.com/office/2006/metadata/properties" ma:root="true" ma:fieldsID="c0d5e53cf16e99ec181597e0af6f6993" ns2:_="" ns3:_="">
    <xsd:import namespace="f5daa0ad-9060-4071-aaa9-9048be3c42a8"/>
    <xsd:import namespace="4b756efa-9b49-4f98-968f-46e9b83c2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aa0ad-9060-4071-aaa9-9048be3c4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56efa-9b49-4f98-968f-46e9b83c2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27B673-2EDE-4C25-AED4-31065F53E5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783917-A2AF-4333-B4FA-0BE879532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aa0ad-9060-4071-aaa9-9048be3c42a8"/>
    <ds:schemaRef ds:uri="4b756efa-9b49-4f98-968f-46e9b83c2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F1C5E-593E-4E12-BDAC-C09B263215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3158</TotalTime>
  <Words>3664</Words>
  <Application>Microsoft Office PowerPoint</Application>
  <PresentationFormat>On-screen Show (4:3)</PresentationFormat>
  <Paragraphs>450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Lisa Pocock</cp:lastModifiedBy>
  <cp:revision>281</cp:revision>
  <dcterms:created xsi:type="dcterms:W3CDTF">2018-09-13T11:08:58Z</dcterms:created>
  <dcterms:modified xsi:type="dcterms:W3CDTF">2020-08-26T10:26:12Z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0x010100924BC8C5E14DF4429EFC49A20DDF4223</vt:lpwstr>
  </property>
</Properties>
</file>