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2" roundtripDataSignature="AMtx7mia96JxcY0eQPr3jrFy2manMKLY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BB7D5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4064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Writing Challenges 1-6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30"/>
              <a:buNone/>
            </a:pPr>
            <a:r>
              <a:rPr lang="en-US" sz="3630"/>
              <a:t>Year 4</a:t>
            </a:r>
            <a:endParaRPr/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30"/>
              <a:buNone/>
            </a:pPr>
            <a:r>
              <a:t/>
            </a:r>
            <a:endParaRPr sz="3630"/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30"/>
              <a:buNone/>
            </a:pPr>
            <a:r>
              <a:rPr lang="en-US" sz="3630"/>
              <a:t>Remote Learning, Weeks 3&amp;4</a:t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2429" y="2327275"/>
            <a:ext cx="3473451" cy="347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BB7D5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type="ctrTitle"/>
          </p:nvPr>
        </p:nvSpPr>
        <p:spPr>
          <a:xfrm>
            <a:off x="1352550" y="257083"/>
            <a:ext cx="9144000" cy="11367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Challenge 1:</a:t>
            </a:r>
            <a:endParaRPr/>
          </a:p>
        </p:txBody>
      </p:sp>
      <p:sp>
        <p:nvSpPr>
          <p:cNvPr id="92" name="Google Shape;92;p2"/>
          <p:cNvSpPr txBox="1"/>
          <p:nvPr>
            <p:ph idx="1" type="subTitle"/>
          </p:nvPr>
        </p:nvSpPr>
        <p:spPr>
          <a:xfrm>
            <a:off x="2232212" y="1580318"/>
            <a:ext cx="8697726" cy="4357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L.I. To create an imaginative character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Your first task to design your own robot character for a story you are going to write later (template available).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u="sng"/>
              <a:t>Think about: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What does he/she look like?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Where did he/she come from?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Who made your robot and what materials did they use?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What special skills does your robot have and how might these help in an adventure?</a:t>
            </a:r>
            <a:endParaRPr/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1393826"/>
            <a:ext cx="1981387" cy="3892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39262" y="5699795"/>
            <a:ext cx="1344061" cy="84940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/>
          <p:nvPr/>
        </p:nvSpPr>
        <p:spPr>
          <a:xfrm>
            <a:off x="8531011" y="156327"/>
            <a:ext cx="3287949" cy="1338253"/>
          </a:xfrm>
          <a:prstGeom prst="rect">
            <a:avLst/>
          </a:prstGeom>
          <a:solidFill>
            <a:srgbClr val="FFD96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8531011" y="317621"/>
            <a:ext cx="328794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sure you have read or listened to Chapter 1 of The Iron Man (see reading folder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BB7D5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>
            <p:ph type="ctrTitle"/>
          </p:nvPr>
        </p:nvSpPr>
        <p:spPr>
          <a:xfrm>
            <a:off x="1352550" y="257083"/>
            <a:ext cx="9144000" cy="11367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Challenge 2:</a:t>
            </a:r>
            <a:endParaRPr/>
          </a:p>
        </p:txBody>
      </p:sp>
      <p:sp>
        <p:nvSpPr>
          <p:cNvPr id="102" name="Google Shape;102;p3"/>
          <p:cNvSpPr txBox="1"/>
          <p:nvPr>
            <p:ph idx="1" type="subTitle"/>
          </p:nvPr>
        </p:nvSpPr>
        <p:spPr>
          <a:xfrm>
            <a:off x="2665599" y="1595336"/>
            <a:ext cx="8264339" cy="4605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L.I. To use imaginative vocabulary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Rewrite the paragraphs, changing all the words or phrases that are underlined to more impressive ones (see sheet).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u="sng"/>
              <a:t>Think about: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u="sng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What does the word that is already used mean?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What other words mean the same thing as that word?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Which is the most impressive and fits the sentence best?</a:t>
            </a:r>
            <a:endParaRPr/>
          </a:p>
        </p:txBody>
      </p:sp>
      <p:pic>
        <p:nvPicPr>
          <p:cNvPr id="103" name="Google Shape;10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1393826"/>
            <a:ext cx="1981387" cy="3892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43247" y="5275093"/>
            <a:ext cx="2097928" cy="132582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/>
          <p:nvPr/>
        </p:nvSpPr>
        <p:spPr>
          <a:xfrm>
            <a:off x="8404700" y="257075"/>
            <a:ext cx="3362400" cy="1338300"/>
          </a:xfrm>
          <a:prstGeom prst="rect">
            <a:avLst/>
          </a:prstGeom>
          <a:solidFill>
            <a:srgbClr val="FFD96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sure you have read or listened to Chapter 2 of The Iron Man (see reading folder)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BB7D5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/>
          <p:nvPr>
            <p:ph type="ctrTitle"/>
          </p:nvPr>
        </p:nvSpPr>
        <p:spPr>
          <a:xfrm>
            <a:off x="593725" y="257083"/>
            <a:ext cx="9144000" cy="11367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Challenge 3:</a:t>
            </a:r>
            <a:endParaRPr/>
          </a:p>
        </p:txBody>
      </p:sp>
      <p:sp>
        <p:nvSpPr>
          <p:cNvPr id="111" name="Google Shape;111;p4"/>
          <p:cNvSpPr/>
          <p:nvPr/>
        </p:nvSpPr>
        <p:spPr>
          <a:xfrm>
            <a:off x="8404698" y="257083"/>
            <a:ext cx="3193577" cy="1338253"/>
          </a:xfrm>
          <a:prstGeom prst="rect">
            <a:avLst/>
          </a:prstGeom>
          <a:solidFill>
            <a:srgbClr val="FFD96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sure you have read or listened to Chapter 3 of The Iron Man (see reading folder)</a:t>
            </a:r>
            <a:endParaRPr/>
          </a:p>
        </p:txBody>
      </p:sp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1393826"/>
            <a:ext cx="1981387" cy="389260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"/>
          <p:cNvSpPr txBox="1"/>
          <p:nvPr/>
        </p:nvSpPr>
        <p:spPr>
          <a:xfrm>
            <a:off x="2454273" y="1579462"/>
            <a:ext cx="9144001" cy="5692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L.I. To write a personal letter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Imagine you are Hogarth and you are feeling very guilty about trapping the Iron Man. Write a letter of apology explaining how you feel (template available).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to include: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summary of what happened and why you think you need to say sorry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you intend to make up for your actions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correct letter layout – who it’s to and from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BB7D5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/>
          <p:nvPr>
            <p:ph type="ctrTitle"/>
          </p:nvPr>
        </p:nvSpPr>
        <p:spPr>
          <a:xfrm>
            <a:off x="593725" y="257083"/>
            <a:ext cx="9144000" cy="11367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Challenge 4:</a:t>
            </a:r>
            <a:endParaRPr/>
          </a:p>
        </p:txBody>
      </p:sp>
      <p:sp>
        <p:nvSpPr>
          <p:cNvPr id="119" name="Google Shape;119;p5"/>
          <p:cNvSpPr txBox="1"/>
          <p:nvPr>
            <p:ph idx="1" type="subTitle"/>
          </p:nvPr>
        </p:nvSpPr>
        <p:spPr>
          <a:xfrm>
            <a:off x="2537460" y="1571572"/>
            <a:ext cx="9281160" cy="4757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L.I. To use persuasive language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Pretend that you are the Iron Man and you are applying for a job. Write about why someone should hire you (template available). Remember to write about your skills and try to be convincing!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Try to include: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Positive language such as ‘I am an excellent builder and am incredibly strong’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Exaggeration e.g. ‘No job is too big, I can do it all!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Powerful adjectives such as ‘intelligent’, ‘energetic’</a:t>
            </a:r>
            <a:endParaRPr/>
          </a:p>
          <a:p>
            <a:pPr indent="-2032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/>
          </a:p>
        </p:txBody>
      </p:sp>
      <p:sp>
        <p:nvSpPr>
          <p:cNvPr id="120" name="Google Shape;120;p5"/>
          <p:cNvSpPr/>
          <p:nvPr/>
        </p:nvSpPr>
        <p:spPr>
          <a:xfrm>
            <a:off x="8404698" y="257083"/>
            <a:ext cx="3193577" cy="1338253"/>
          </a:xfrm>
          <a:prstGeom prst="rect">
            <a:avLst/>
          </a:prstGeom>
          <a:solidFill>
            <a:srgbClr val="FFD96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sure you have read or listened to Chapter 4 of The Iron Man (see reading folder)</a:t>
            </a:r>
            <a:endParaRPr/>
          </a:p>
        </p:txBody>
      </p:sp>
      <p:pic>
        <p:nvPicPr>
          <p:cNvPr id="121" name="Google Shape;12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1393826"/>
            <a:ext cx="1981387" cy="3892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BB7D5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/>
          <p:nvPr>
            <p:ph type="ctrTitle"/>
          </p:nvPr>
        </p:nvSpPr>
        <p:spPr>
          <a:xfrm>
            <a:off x="593725" y="257083"/>
            <a:ext cx="9144000" cy="11367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Challenge 5:</a:t>
            </a:r>
            <a:endParaRPr/>
          </a:p>
        </p:txBody>
      </p:sp>
      <p:sp>
        <p:nvSpPr>
          <p:cNvPr id="127" name="Google Shape;127;p6"/>
          <p:cNvSpPr txBox="1"/>
          <p:nvPr>
            <p:ph idx="1" type="subTitle"/>
          </p:nvPr>
        </p:nvSpPr>
        <p:spPr>
          <a:xfrm>
            <a:off x="2369372" y="1496696"/>
            <a:ext cx="9959788" cy="4757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L.I. To write a newspaper report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Write a newspaper report about how the Iron Man defeated the space-bat-angel-dragon and became the world’s hero (template available).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Try to include: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A short, snappy headline to grab the reader’s attention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A summary of what happened written from the perspective of a reporter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Past tense – you are writing </a:t>
            </a:r>
            <a:r>
              <a:rPr lang="en-US" sz="2200" u="sng"/>
              <a:t>after</a:t>
            </a:r>
            <a:r>
              <a:rPr lang="en-US" sz="2200"/>
              <a:t> the event has already happened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Quotes from people who were there or who have something interesting to say about the event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Pictures of the events with captions underneath</a:t>
            </a:r>
            <a:endParaRPr/>
          </a:p>
          <a:p>
            <a:pPr indent="-2032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/>
          </a:p>
        </p:txBody>
      </p:sp>
      <p:sp>
        <p:nvSpPr>
          <p:cNvPr id="128" name="Google Shape;128;p6"/>
          <p:cNvSpPr/>
          <p:nvPr/>
        </p:nvSpPr>
        <p:spPr>
          <a:xfrm>
            <a:off x="8404698" y="257083"/>
            <a:ext cx="3193577" cy="1338253"/>
          </a:xfrm>
          <a:prstGeom prst="rect">
            <a:avLst/>
          </a:prstGeom>
          <a:solidFill>
            <a:srgbClr val="FFD96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sure you have read or listened to Chapter 5 of The Iron Man (see reading folder)</a:t>
            </a:r>
            <a:endParaRPr/>
          </a:p>
        </p:txBody>
      </p:sp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1393826"/>
            <a:ext cx="1981387" cy="3892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BB7D5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/>
          <p:nvPr>
            <p:ph type="ctrTitle"/>
          </p:nvPr>
        </p:nvSpPr>
        <p:spPr>
          <a:xfrm>
            <a:off x="593725" y="257083"/>
            <a:ext cx="9144000" cy="11367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Challenge 6:</a:t>
            </a:r>
            <a:endParaRPr/>
          </a:p>
        </p:txBody>
      </p:sp>
      <p:sp>
        <p:nvSpPr>
          <p:cNvPr id="135" name="Google Shape;135;p7"/>
          <p:cNvSpPr txBox="1"/>
          <p:nvPr>
            <p:ph idx="1" type="subTitle"/>
          </p:nvPr>
        </p:nvSpPr>
        <p:spPr>
          <a:xfrm>
            <a:off x="2335082" y="1583272"/>
            <a:ext cx="9708963" cy="4757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L.I. To write a story with a clear structure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Plan and write an imaginative story with a clear opening, build up, problem, resolution and ending (plan and writing frame available). Use the robot character that you created in challenge 1 to help you do this.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Try to include: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The correct structure as detailed in the story mountain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Excellent VCOP – vocabulary, connectives, openers and punctuation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Correct paragraphs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An ending which isn’t just, ‘They all went home and lived happily ever after.’</a:t>
            </a:r>
            <a:endParaRPr/>
          </a:p>
        </p:txBody>
      </p:sp>
      <p:sp>
        <p:nvSpPr>
          <p:cNvPr id="136" name="Google Shape;136;p7"/>
          <p:cNvSpPr/>
          <p:nvPr/>
        </p:nvSpPr>
        <p:spPr>
          <a:xfrm>
            <a:off x="8404698" y="257083"/>
            <a:ext cx="3193577" cy="1338253"/>
          </a:xfrm>
          <a:prstGeom prst="rect">
            <a:avLst/>
          </a:prstGeom>
          <a:solidFill>
            <a:srgbClr val="FFD96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sure you have read or listened to Chapter 5 of The Iron Man (see reading folder)</a:t>
            </a:r>
            <a:endParaRPr/>
          </a:p>
        </p:txBody>
      </p:sp>
      <p:pic>
        <p:nvPicPr>
          <p:cNvPr id="137" name="Google Shape;13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1393826"/>
            <a:ext cx="1981387" cy="3892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2021-01-19T17:54:58Z</dcterms:created>
  <dc:creator>Microsoft Office User</dc:creator>
</cp:coreProperties>
</file>