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56" r:id="rId5"/>
    <p:sldId id="391" r:id="rId6"/>
    <p:sldId id="390" r:id="rId7"/>
    <p:sldId id="361" r:id="rId8"/>
    <p:sldId id="392" r:id="rId9"/>
    <p:sldId id="360" r:id="rId10"/>
    <p:sldId id="396" r:id="rId11"/>
    <p:sldId id="393" r:id="rId12"/>
    <p:sldId id="397" r:id="rId13"/>
    <p:sldId id="394" r:id="rId14"/>
    <p:sldId id="398" r:id="rId15"/>
    <p:sldId id="395" r:id="rId16"/>
    <p:sldId id="399" r:id="rId17"/>
    <p:sldId id="314" r:id="rId18"/>
    <p:sldId id="401" r:id="rId19"/>
    <p:sldId id="400" r:id="rId20"/>
    <p:sldId id="402" r:id="rId21"/>
    <p:sldId id="386" r:id="rId22"/>
    <p:sldId id="405" r:id="rId23"/>
    <p:sldId id="406"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47A1E7-6143-4A1E-BAA8-AB06EC02B966}" v="154" dt="2019-02-06T15:08:51.423"/>
    <p1510:client id="{45B69CBA-099D-4E7A-AC0E-A98AD0839C3F}" v="2" dt="2019-02-07T11:10:34.0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13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Fitzpatrick" userId="d1b284ec-d1dd-4765-b823-b34899491c26" providerId="ADAL" clId="{45B69CBA-099D-4E7A-AC0E-A98AD0839C3F}"/>
    <pc:docChg chg="undo modSld">
      <pc:chgData name="Jan Fitzpatrick" userId="d1b284ec-d1dd-4765-b823-b34899491c26" providerId="ADAL" clId="{45B69CBA-099D-4E7A-AC0E-A98AD0839C3F}" dt="2019-02-07T11:12:53.819" v="183" actId="404"/>
      <pc:docMkLst>
        <pc:docMk/>
      </pc:docMkLst>
      <pc:sldChg chg="modSp">
        <pc:chgData name="Jan Fitzpatrick" userId="d1b284ec-d1dd-4765-b823-b34899491c26" providerId="ADAL" clId="{45B69CBA-099D-4E7A-AC0E-A98AD0839C3F}" dt="2019-02-07T11:10:09.763" v="106" actId="6549"/>
        <pc:sldMkLst>
          <pc:docMk/>
          <pc:sldMk cId="310986706" sldId="386"/>
        </pc:sldMkLst>
        <pc:spChg chg="mod">
          <ac:chgData name="Jan Fitzpatrick" userId="d1b284ec-d1dd-4765-b823-b34899491c26" providerId="ADAL" clId="{45B69CBA-099D-4E7A-AC0E-A98AD0839C3F}" dt="2019-02-07T11:10:09.763" v="106" actId="6549"/>
          <ac:spMkLst>
            <pc:docMk/>
            <pc:sldMk cId="310986706" sldId="386"/>
            <ac:spMk id="19" creationId="{5252A847-DE45-4FA3-A1F8-EEBEB845FF8E}"/>
          </ac:spMkLst>
        </pc:spChg>
      </pc:sldChg>
      <pc:sldChg chg="modSp">
        <pc:chgData name="Jan Fitzpatrick" userId="d1b284ec-d1dd-4765-b823-b34899491c26" providerId="ADAL" clId="{45B69CBA-099D-4E7A-AC0E-A98AD0839C3F}" dt="2019-02-07T11:04:15.651" v="15" actId="403"/>
        <pc:sldMkLst>
          <pc:docMk/>
          <pc:sldMk cId="2075266808" sldId="391"/>
        </pc:sldMkLst>
        <pc:spChg chg="mod">
          <ac:chgData name="Jan Fitzpatrick" userId="d1b284ec-d1dd-4765-b823-b34899491c26" providerId="ADAL" clId="{45B69CBA-099D-4E7A-AC0E-A98AD0839C3F}" dt="2019-02-07T11:04:15.651" v="15" actId="403"/>
          <ac:spMkLst>
            <pc:docMk/>
            <pc:sldMk cId="2075266808" sldId="391"/>
            <ac:spMk id="19" creationId="{5252A847-DE45-4FA3-A1F8-EEBEB845FF8E}"/>
          </ac:spMkLst>
        </pc:spChg>
      </pc:sldChg>
      <pc:sldChg chg="modSp">
        <pc:chgData name="Jan Fitzpatrick" userId="d1b284ec-d1dd-4765-b823-b34899491c26" providerId="ADAL" clId="{45B69CBA-099D-4E7A-AC0E-A98AD0839C3F}" dt="2019-02-07T11:05:50.332" v="17" actId="20577"/>
        <pc:sldMkLst>
          <pc:docMk/>
          <pc:sldMk cId="88100704" sldId="395"/>
        </pc:sldMkLst>
        <pc:spChg chg="mod">
          <ac:chgData name="Jan Fitzpatrick" userId="d1b284ec-d1dd-4765-b823-b34899491c26" providerId="ADAL" clId="{45B69CBA-099D-4E7A-AC0E-A98AD0839C3F}" dt="2019-02-07T11:05:50.332" v="17" actId="20577"/>
          <ac:spMkLst>
            <pc:docMk/>
            <pc:sldMk cId="88100704" sldId="395"/>
            <ac:spMk id="19" creationId="{5252A847-DE45-4FA3-A1F8-EEBEB845FF8E}"/>
          </ac:spMkLst>
        </pc:spChg>
      </pc:sldChg>
      <pc:sldChg chg="modSp">
        <pc:chgData name="Jan Fitzpatrick" userId="d1b284ec-d1dd-4765-b823-b34899491c26" providerId="ADAL" clId="{45B69CBA-099D-4E7A-AC0E-A98AD0839C3F}" dt="2019-02-07T11:05:55.070" v="19" actId="20577"/>
        <pc:sldMkLst>
          <pc:docMk/>
          <pc:sldMk cId="1709372869" sldId="399"/>
        </pc:sldMkLst>
        <pc:spChg chg="mod">
          <ac:chgData name="Jan Fitzpatrick" userId="d1b284ec-d1dd-4765-b823-b34899491c26" providerId="ADAL" clId="{45B69CBA-099D-4E7A-AC0E-A98AD0839C3F}" dt="2019-02-07T11:05:55.070" v="19" actId="20577"/>
          <ac:spMkLst>
            <pc:docMk/>
            <pc:sldMk cId="1709372869" sldId="399"/>
            <ac:spMk id="19" creationId="{5252A847-DE45-4FA3-A1F8-EEBEB845FF8E}"/>
          </ac:spMkLst>
        </pc:spChg>
      </pc:sldChg>
      <pc:sldChg chg="modSp">
        <pc:chgData name="Jan Fitzpatrick" userId="d1b284ec-d1dd-4765-b823-b34899491c26" providerId="ADAL" clId="{45B69CBA-099D-4E7A-AC0E-A98AD0839C3F}" dt="2019-02-07T11:12:45.956" v="172" actId="404"/>
        <pc:sldMkLst>
          <pc:docMk/>
          <pc:sldMk cId="4094474884" sldId="403"/>
        </pc:sldMkLst>
        <pc:spChg chg="mod">
          <ac:chgData name="Jan Fitzpatrick" userId="d1b284ec-d1dd-4765-b823-b34899491c26" providerId="ADAL" clId="{45B69CBA-099D-4E7A-AC0E-A98AD0839C3F}" dt="2019-02-07T11:12:45.956" v="172" actId="404"/>
          <ac:spMkLst>
            <pc:docMk/>
            <pc:sldMk cId="4094474884" sldId="403"/>
            <ac:spMk id="19" creationId="{5252A847-DE45-4FA3-A1F8-EEBEB845FF8E}"/>
          </ac:spMkLst>
        </pc:spChg>
      </pc:sldChg>
      <pc:sldChg chg="modSp">
        <pc:chgData name="Jan Fitzpatrick" userId="d1b284ec-d1dd-4765-b823-b34899491c26" providerId="ADAL" clId="{45B69CBA-099D-4E7A-AC0E-A98AD0839C3F}" dt="2019-02-07T11:12:53.819" v="183" actId="404"/>
        <pc:sldMkLst>
          <pc:docMk/>
          <pc:sldMk cId="1793505219" sldId="404"/>
        </pc:sldMkLst>
        <pc:spChg chg="mod">
          <ac:chgData name="Jan Fitzpatrick" userId="d1b284ec-d1dd-4765-b823-b34899491c26" providerId="ADAL" clId="{45B69CBA-099D-4E7A-AC0E-A98AD0839C3F}" dt="2019-02-07T11:12:53.819" v="183" actId="404"/>
          <ac:spMkLst>
            <pc:docMk/>
            <pc:sldMk cId="1793505219" sldId="404"/>
            <ac:spMk id="19" creationId="{5252A847-DE45-4FA3-A1F8-EEBEB845FF8E}"/>
          </ac:spMkLst>
        </pc:spChg>
      </pc:sldChg>
    </pc:docChg>
  </pc:docChgLst>
  <pc:docChgLst>
    <pc:chgData name="Kyle Tidswell-Brown" userId="3518c4a0-5c99-4880-b127-cb60ccf11a39" providerId="ADAL" clId="{A22B202B-4A76-4250-9F85-BE9DD430C60C}"/>
    <pc:docChg chg="modSld">
      <pc:chgData name="Kyle Tidswell-Brown" userId="3518c4a0-5c99-4880-b127-cb60ccf11a39" providerId="ADAL" clId="{A22B202B-4A76-4250-9F85-BE9DD430C60C}" dt="2019-02-07T09:14:28.030" v="3" actId="404"/>
      <pc:docMkLst>
        <pc:docMk/>
      </pc:docMkLst>
      <pc:sldChg chg="modSp">
        <pc:chgData name="Kyle Tidswell-Brown" userId="3518c4a0-5c99-4880-b127-cb60ccf11a39" providerId="ADAL" clId="{A22B202B-4A76-4250-9F85-BE9DD430C60C}" dt="2019-02-07T09:14:28.030" v="3" actId="404"/>
        <pc:sldMkLst>
          <pc:docMk/>
          <pc:sldMk cId="2075266808" sldId="391"/>
        </pc:sldMkLst>
        <pc:spChg chg="mod">
          <ac:chgData name="Kyle Tidswell-Brown" userId="3518c4a0-5c99-4880-b127-cb60ccf11a39" providerId="ADAL" clId="{A22B202B-4A76-4250-9F85-BE9DD430C60C}" dt="2019-02-07T09:14:28.030" v="3" actId="404"/>
          <ac:spMkLst>
            <pc:docMk/>
            <pc:sldMk cId="2075266808" sldId="391"/>
            <ac:spMk id="19" creationId="{5252A847-DE45-4FA3-A1F8-EEBEB845FF8E}"/>
          </ac:spMkLst>
        </pc:spChg>
      </pc:sldChg>
    </pc:docChg>
  </pc:docChgLst>
  <pc:docChgLst>
    <pc:chgData name="Louise Pezzaioli" userId="360b41a0-b242-48d2-b707-f5fa57585d53" providerId="ADAL" clId="{85371F60-CE2B-4A42-B5EE-8BF1726960F1}"/>
    <pc:docChg chg="undo custSel addSld modSld">
      <pc:chgData name="Louise Pezzaioli" userId="360b41a0-b242-48d2-b707-f5fa57585d53" providerId="ADAL" clId="{85371F60-CE2B-4A42-B5EE-8BF1726960F1}" dt="2019-02-06T15:44:49.006" v="991" actId="20577"/>
      <pc:docMkLst>
        <pc:docMk/>
      </pc:docMkLst>
      <pc:sldChg chg="modSp">
        <pc:chgData name="Louise Pezzaioli" userId="360b41a0-b242-48d2-b707-f5fa57585d53" providerId="ADAL" clId="{85371F60-CE2B-4A42-B5EE-8BF1726960F1}" dt="2019-02-06T14:28:47.937" v="65" actId="207"/>
        <pc:sldMkLst>
          <pc:docMk/>
          <pc:sldMk cId="2637481266" sldId="256"/>
        </pc:sldMkLst>
        <pc:spChg chg="mod">
          <ac:chgData name="Louise Pezzaioli" userId="360b41a0-b242-48d2-b707-f5fa57585d53" providerId="ADAL" clId="{85371F60-CE2B-4A42-B5EE-8BF1726960F1}" dt="2019-02-06T14:28:47.937" v="65" actId="207"/>
          <ac:spMkLst>
            <pc:docMk/>
            <pc:sldMk cId="2637481266" sldId="256"/>
            <ac:spMk id="19" creationId="{5252A847-DE45-4FA3-A1F8-EEBEB845FF8E}"/>
          </ac:spMkLst>
        </pc:spChg>
      </pc:sldChg>
      <pc:sldChg chg="addSp modSp">
        <pc:chgData name="Louise Pezzaioli" userId="360b41a0-b242-48d2-b707-f5fa57585d53" providerId="ADAL" clId="{85371F60-CE2B-4A42-B5EE-8BF1726960F1}" dt="2019-02-06T14:59:41.787" v="570" actId="20577"/>
        <pc:sldMkLst>
          <pc:docMk/>
          <pc:sldMk cId="636014570" sldId="314"/>
        </pc:sldMkLst>
        <pc:spChg chg="mod">
          <ac:chgData name="Louise Pezzaioli" userId="360b41a0-b242-48d2-b707-f5fa57585d53" providerId="ADAL" clId="{85371F60-CE2B-4A42-B5EE-8BF1726960F1}" dt="2019-02-06T14:59:41.787" v="570" actId="20577"/>
          <ac:spMkLst>
            <pc:docMk/>
            <pc:sldMk cId="636014570" sldId="314"/>
            <ac:spMk id="19" creationId="{5252A847-DE45-4FA3-A1F8-EEBEB845FF8E}"/>
          </ac:spMkLst>
        </pc:spChg>
        <pc:graphicFrameChg chg="add mod modGraphic">
          <ac:chgData name="Louise Pezzaioli" userId="360b41a0-b242-48d2-b707-f5fa57585d53" providerId="ADAL" clId="{85371F60-CE2B-4A42-B5EE-8BF1726960F1}" dt="2019-02-06T14:59:34.046" v="569" actId="207"/>
          <ac:graphicFrameMkLst>
            <pc:docMk/>
            <pc:sldMk cId="636014570" sldId="314"/>
            <ac:graphicFrameMk id="6" creationId="{2AD70868-0465-4A5B-BDBE-3AF21F9A7F09}"/>
          </ac:graphicFrameMkLst>
        </pc:graphicFrameChg>
      </pc:sldChg>
      <pc:sldChg chg="addSp modSp">
        <pc:chgData name="Louise Pezzaioli" userId="360b41a0-b242-48d2-b707-f5fa57585d53" providerId="ADAL" clId="{85371F60-CE2B-4A42-B5EE-8BF1726960F1}" dt="2019-02-06T14:48:41.495" v="373" actId="1076"/>
        <pc:sldMkLst>
          <pc:docMk/>
          <pc:sldMk cId="36917022" sldId="360"/>
        </pc:sldMkLst>
        <pc:spChg chg="mod">
          <ac:chgData name="Louise Pezzaioli" userId="360b41a0-b242-48d2-b707-f5fa57585d53" providerId="ADAL" clId="{85371F60-CE2B-4A42-B5EE-8BF1726960F1}" dt="2019-02-06T14:48:10.764" v="368" actId="403"/>
          <ac:spMkLst>
            <pc:docMk/>
            <pc:sldMk cId="36917022" sldId="360"/>
            <ac:spMk id="12" creationId="{0B3D55D3-0873-4D4A-B8B2-83ABB9EE2494}"/>
          </ac:spMkLst>
        </pc:spChg>
        <pc:spChg chg="mod">
          <ac:chgData name="Louise Pezzaioli" userId="360b41a0-b242-48d2-b707-f5fa57585d53" providerId="ADAL" clId="{85371F60-CE2B-4A42-B5EE-8BF1726960F1}" dt="2019-02-06T14:48:10.764" v="368" actId="403"/>
          <ac:spMkLst>
            <pc:docMk/>
            <pc:sldMk cId="36917022" sldId="360"/>
            <ac:spMk id="13" creationId="{C4C66361-0CD0-422F-8426-F2011D61E1A9}"/>
          </ac:spMkLst>
        </pc:spChg>
        <pc:spChg chg="mod">
          <ac:chgData name="Louise Pezzaioli" userId="360b41a0-b242-48d2-b707-f5fa57585d53" providerId="ADAL" clId="{85371F60-CE2B-4A42-B5EE-8BF1726960F1}" dt="2019-02-06T14:48:10.764" v="368" actId="403"/>
          <ac:spMkLst>
            <pc:docMk/>
            <pc:sldMk cId="36917022" sldId="360"/>
            <ac:spMk id="14" creationId="{2C207E8F-F908-4209-84EF-0F8DAFF034C8}"/>
          </ac:spMkLst>
        </pc:spChg>
        <pc:spChg chg="mod">
          <ac:chgData name="Louise Pezzaioli" userId="360b41a0-b242-48d2-b707-f5fa57585d53" providerId="ADAL" clId="{85371F60-CE2B-4A42-B5EE-8BF1726960F1}" dt="2019-02-06T14:48:10.764" v="368" actId="403"/>
          <ac:spMkLst>
            <pc:docMk/>
            <pc:sldMk cId="36917022" sldId="360"/>
            <ac:spMk id="15" creationId="{C5317E95-A784-4EB7-87A5-2E480AF59287}"/>
          </ac:spMkLst>
        </pc:spChg>
        <pc:spChg chg="mod">
          <ac:chgData name="Louise Pezzaioli" userId="360b41a0-b242-48d2-b707-f5fa57585d53" providerId="ADAL" clId="{85371F60-CE2B-4A42-B5EE-8BF1726960F1}" dt="2019-02-06T14:48:10.764" v="368" actId="403"/>
          <ac:spMkLst>
            <pc:docMk/>
            <pc:sldMk cId="36917022" sldId="360"/>
            <ac:spMk id="16" creationId="{8411A265-E658-45F1-A326-9E7D505F9B80}"/>
          </ac:spMkLst>
        </pc:spChg>
        <pc:spChg chg="mod">
          <ac:chgData name="Louise Pezzaioli" userId="360b41a0-b242-48d2-b707-f5fa57585d53" providerId="ADAL" clId="{85371F60-CE2B-4A42-B5EE-8BF1726960F1}" dt="2019-02-06T14:48:10.764" v="368" actId="403"/>
          <ac:spMkLst>
            <pc:docMk/>
            <pc:sldMk cId="36917022" sldId="360"/>
            <ac:spMk id="17" creationId="{62D3B196-4D76-4A47-B687-89B8BA444521}"/>
          </ac:spMkLst>
        </pc:spChg>
        <pc:spChg chg="mod">
          <ac:chgData name="Louise Pezzaioli" userId="360b41a0-b242-48d2-b707-f5fa57585d53" providerId="ADAL" clId="{85371F60-CE2B-4A42-B5EE-8BF1726960F1}" dt="2019-02-06T14:48:25.171" v="372" actId="1076"/>
          <ac:spMkLst>
            <pc:docMk/>
            <pc:sldMk cId="36917022" sldId="360"/>
            <ac:spMk id="19" creationId="{5252A847-DE45-4FA3-A1F8-EEBEB845FF8E}"/>
          </ac:spMkLst>
        </pc:spChg>
        <pc:grpChg chg="add mod">
          <ac:chgData name="Louise Pezzaioli" userId="360b41a0-b242-48d2-b707-f5fa57585d53" providerId="ADAL" clId="{85371F60-CE2B-4A42-B5EE-8BF1726960F1}" dt="2019-02-06T14:48:41.495" v="373" actId="1076"/>
          <ac:grpSpMkLst>
            <pc:docMk/>
            <pc:sldMk cId="36917022" sldId="360"/>
            <ac:grpSpMk id="6" creationId="{CB32A6DA-A890-487D-8F21-D93770457CF3}"/>
          </ac:grpSpMkLst>
        </pc:grpChg>
      </pc:sldChg>
      <pc:sldChg chg="addSp delSp modSp">
        <pc:chgData name="Louise Pezzaioli" userId="360b41a0-b242-48d2-b707-f5fa57585d53" providerId="ADAL" clId="{85371F60-CE2B-4A42-B5EE-8BF1726960F1}" dt="2019-02-06T14:36:35.520" v="318" actId="554"/>
        <pc:sldMkLst>
          <pc:docMk/>
          <pc:sldMk cId="1035052751" sldId="361"/>
        </pc:sldMkLst>
        <pc:spChg chg="mod">
          <ac:chgData name="Louise Pezzaioli" userId="360b41a0-b242-48d2-b707-f5fa57585d53" providerId="ADAL" clId="{85371F60-CE2B-4A42-B5EE-8BF1726960F1}" dt="2019-02-06T14:32:37.258" v="192" actId="207"/>
          <ac:spMkLst>
            <pc:docMk/>
            <pc:sldMk cId="1035052751" sldId="361"/>
            <ac:spMk id="19" creationId="{5252A847-DE45-4FA3-A1F8-EEBEB845FF8E}"/>
          </ac:spMkLst>
        </pc:spChg>
        <pc:graphicFrameChg chg="del">
          <ac:chgData name="Louise Pezzaioli" userId="360b41a0-b242-48d2-b707-f5fa57585d53" providerId="ADAL" clId="{85371F60-CE2B-4A42-B5EE-8BF1726960F1}" dt="2019-02-06T14:32:39.856" v="193" actId="478"/>
          <ac:graphicFrameMkLst>
            <pc:docMk/>
            <pc:sldMk cId="1035052751" sldId="361"/>
            <ac:graphicFrameMk id="7" creationId="{D6AD1604-6368-474F-90F1-26D250AEF51C}"/>
          </ac:graphicFrameMkLst>
        </pc:graphicFrameChg>
        <pc:graphicFrameChg chg="add mod modGraphic">
          <ac:chgData name="Louise Pezzaioli" userId="360b41a0-b242-48d2-b707-f5fa57585d53" providerId="ADAL" clId="{85371F60-CE2B-4A42-B5EE-8BF1726960F1}" dt="2019-02-06T14:36:35.520" v="318" actId="554"/>
          <ac:graphicFrameMkLst>
            <pc:docMk/>
            <pc:sldMk cId="1035052751" sldId="361"/>
            <ac:graphicFrameMk id="8" creationId="{B00A74F4-0043-478A-92A0-7ACA0560EED2}"/>
          </ac:graphicFrameMkLst>
        </pc:graphicFrameChg>
        <pc:graphicFrameChg chg="add mod modGraphic">
          <ac:chgData name="Louise Pezzaioli" userId="360b41a0-b242-48d2-b707-f5fa57585d53" providerId="ADAL" clId="{85371F60-CE2B-4A42-B5EE-8BF1726960F1}" dt="2019-02-06T14:36:35.520" v="318" actId="554"/>
          <ac:graphicFrameMkLst>
            <pc:docMk/>
            <pc:sldMk cId="1035052751" sldId="361"/>
            <ac:graphicFrameMk id="9" creationId="{A6329FBE-C077-4426-830C-7D75E763F46C}"/>
          </ac:graphicFrameMkLst>
        </pc:graphicFrameChg>
      </pc:sldChg>
      <pc:sldChg chg="addSp delSp modSp">
        <pc:chgData name="Louise Pezzaioli" userId="360b41a0-b242-48d2-b707-f5fa57585d53" providerId="ADAL" clId="{85371F60-CE2B-4A42-B5EE-8BF1726960F1}" dt="2019-02-06T15:08:20.309" v="867" actId="1582"/>
        <pc:sldMkLst>
          <pc:docMk/>
          <pc:sldMk cId="310986706" sldId="386"/>
        </pc:sldMkLst>
        <pc:spChg chg="del">
          <ac:chgData name="Louise Pezzaioli" userId="360b41a0-b242-48d2-b707-f5fa57585d53" providerId="ADAL" clId="{85371F60-CE2B-4A42-B5EE-8BF1726960F1}" dt="2019-02-06T15:03:26.193" v="750" actId="478"/>
          <ac:spMkLst>
            <pc:docMk/>
            <pc:sldMk cId="310986706" sldId="386"/>
            <ac:spMk id="2" creationId="{AB0707A0-B31A-45C3-AEEB-2344636DF8FD}"/>
          </ac:spMkLst>
        </pc:spChg>
        <pc:spChg chg="add mod">
          <ac:chgData name="Louise Pezzaioli" userId="360b41a0-b242-48d2-b707-f5fa57585d53" providerId="ADAL" clId="{85371F60-CE2B-4A42-B5EE-8BF1726960F1}" dt="2019-02-06T15:08:20.309" v="867" actId="1582"/>
          <ac:spMkLst>
            <pc:docMk/>
            <pc:sldMk cId="310986706" sldId="386"/>
            <ac:spMk id="9" creationId="{436DC923-533C-4FBD-AB46-3EC66F6BDFE4}"/>
          </ac:spMkLst>
        </pc:spChg>
        <pc:spChg chg="add mod">
          <ac:chgData name="Louise Pezzaioli" userId="360b41a0-b242-48d2-b707-f5fa57585d53" providerId="ADAL" clId="{85371F60-CE2B-4A42-B5EE-8BF1726960F1}" dt="2019-02-06T15:08:20.309" v="867" actId="1582"/>
          <ac:spMkLst>
            <pc:docMk/>
            <pc:sldMk cId="310986706" sldId="386"/>
            <ac:spMk id="13" creationId="{E5C20942-A36A-41A0-A0C9-4251E970E8A2}"/>
          </ac:spMkLst>
        </pc:spChg>
        <pc:spChg chg="mod">
          <ac:chgData name="Louise Pezzaioli" userId="360b41a0-b242-48d2-b707-f5fa57585d53" providerId="ADAL" clId="{85371F60-CE2B-4A42-B5EE-8BF1726960F1}" dt="2019-02-06T15:03:45.241" v="765" actId="20577"/>
          <ac:spMkLst>
            <pc:docMk/>
            <pc:sldMk cId="310986706" sldId="386"/>
            <ac:spMk id="19" creationId="{5252A847-DE45-4FA3-A1F8-EEBEB845FF8E}"/>
          </ac:spMkLst>
        </pc:spChg>
        <pc:picChg chg="add mod">
          <ac:chgData name="Louise Pezzaioli" userId="360b41a0-b242-48d2-b707-f5fa57585d53" providerId="ADAL" clId="{85371F60-CE2B-4A42-B5EE-8BF1726960F1}" dt="2019-02-06T15:07:09.950" v="797" actId="1036"/>
          <ac:picMkLst>
            <pc:docMk/>
            <pc:sldMk cId="310986706" sldId="386"/>
            <ac:picMk id="7" creationId="{B133D091-A8E7-4AF4-A3AE-404DDE32CD63}"/>
          </ac:picMkLst>
        </pc:picChg>
        <pc:picChg chg="add mod">
          <ac:chgData name="Louise Pezzaioli" userId="360b41a0-b242-48d2-b707-f5fa57585d53" providerId="ADAL" clId="{85371F60-CE2B-4A42-B5EE-8BF1726960F1}" dt="2019-02-06T15:06:56.912" v="787" actId="1038"/>
          <ac:picMkLst>
            <pc:docMk/>
            <pc:sldMk cId="310986706" sldId="386"/>
            <ac:picMk id="8" creationId="{4DFCCD1D-720D-44CA-BB45-45ADFBC6414B}"/>
          </ac:picMkLst>
        </pc:picChg>
      </pc:sldChg>
      <pc:sldChg chg="modSp">
        <pc:chgData name="Louise Pezzaioli" userId="360b41a0-b242-48d2-b707-f5fa57585d53" providerId="ADAL" clId="{85371F60-CE2B-4A42-B5EE-8BF1726960F1}" dt="2019-02-06T14:32:16.157" v="190" actId="207"/>
        <pc:sldMkLst>
          <pc:docMk/>
          <pc:sldMk cId="3401100034" sldId="390"/>
        </pc:sldMkLst>
        <pc:spChg chg="mod">
          <ac:chgData name="Louise Pezzaioli" userId="360b41a0-b242-48d2-b707-f5fa57585d53" providerId="ADAL" clId="{85371F60-CE2B-4A42-B5EE-8BF1726960F1}" dt="2019-02-06T14:32:16.157" v="190" actId="207"/>
          <ac:spMkLst>
            <pc:docMk/>
            <pc:sldMk cId="3401100034" sldId="390"/>
            <ac:spMk id="7" creationId="{C0CD6503-388C-4F9E-9FB0-9053D8579D01}"/>
          </ac:spMkLst>
        </pc:spChg>
      </pc:sldChg>
      <pc:sldChg chg="modSp">
        <pc:chgData name="Louise Pezzaioli" userId="360b41a0-b242-48d2-b707-f5fa57585d53" providerId="ADAL" clId="{85371F60-CE2B-4A42-B5EE-8BF1726960F1}" dt="2019-02-06T14:31:23.112" v="133" actId="20577"/>
        <pc:sldMkLst>
          <pc:docMk/>
          <pc:sldMk cId="2075266808" sldId="391"/>
        </pc:sldMkLst>
        <pc:spChg chg="mod">
          <ac:chgData name="Louise Pezzaioli" userId="360b41a0-b242-48d2-b707-f5fa57585d53" providerId="ADAL" clId="{85371F60-CE2B-4A42-B5EE-8BF1726960F1}" dt="2019-02-06T14:31:23.112" v="133" actId="20577"/>
          <ac:spMkLst>
            <pc:docMk/>
            <pc:sldMk cId="2075266808" sldId="391"/>
            <ac:spMk id="19" creationId="{5252A847-DE45-4FA3-A1F8-EEBEB845FF8E}"/>
          </ac:spMkLst>
        </pc:spChg>
      </pc:sldChg>
      <pc:sldChg chg="addSp modSp add">
        <pc:chgData name="Louise Pezzaioli" userId="360b41a0-b242-48d2-b707-f5fa57585d53" providerId="ADAL" clId="{85371F60-CE2B-4A42-B5EE-8BF1726960F1}" dt="2019-02-06T14:44:28.819" v="333" actId="14100"/>
        <pc:sldMkLst>
          <pc:docMk/>
          <pc:sldMk cId="3780592803" sldId="392"/>
        </pc:sldMkLst>
        <pc:cxnChg chg="add mod">
          <ac:chgData name="Louise Pezzaioli" userId="360b41a0-b242-48d2-b707-f5fa57585d53" providerId="ADAL" clId="{85371F60-CE2B-4A42-B5EE-8BF1726960F1}" dt="2019-02-06T14:37:13.343" v="323" actId="1582"/>
          <ac:cxnSpMkLst>
            <pc:docMk/>
            <pc:sldMk cId="3780592803" sldId="392"/>
            <ac:cxnSpMk id="3" creationId="{E2E6F3F1-83A3-4655-803C-9C10CEB7E03B}"/>
          </ac:cxnSpMkLst>
        </pc:cxnChg>
        <pc:cxnChg chg="add mod">
          <ac:chgData name="Louise Pezzaioli" userId="360b41a0-b242-48d2-b707-f5fa57585d53" providerId="ADAL" clId="{85371F60-CE2B-4A42-B5EE-8BF1726960F1}" dt="2019-02-06T14:43:51.150" v="326" actId="14100"/>
          <ac:cxnSpMkLst>
            <pc:docMk/>
            <pc:sldMk cId="3780592803" sldId="392"/>
            <ac:cxnSpMk id="14" creationId="{D0F68491-D40A-4FA8-BBB3-ABCD4B6A2F1E}"/>
          </ac:cxnSpMkLst>
        </pc:cxnChg>
        <pc:cxnChg chg="add mod">
          <ac:chgData name="Louise Pezzaioli" userId="360b41a0-b242-48d2-b707-f5fa57585d53" providerId="ADAL" clId="{85371F60-CE2B-4A42-B5EE-8BF1726960F1}" dt="2019-02-06T14:44:11.591" v="329" actId="14100"/>
          <ac:cxnSpMkLst>
            <pc:docMk/>
            <pc:sldMk cId="3780592803" sldId="392"/>
            <ac:cxnSpMk id="15" creationId="{C7BBB427-E592-4D8A-962C-16CDA8EC3E98}"/>
          </ac:cxnSpMkLst>
        </pc:cxnChg>
        <pc:cxnChg chg="add mod">
          <ac:chgData name="Louise Pezzaioli" userId="360b41a0-b242-48d2-b707-f5fa57585d53" providerId="ADAL" clId="{85371F60-CE2B-4A42-B5EE-8BF1726960F1}" dt="2019-02-06T14:44:28.819" v="333" actId="14100"/>
          <ac:cxnSpMkLst>
            <pc:docMk/>
            <pc:sldMk cId="3780592803" sldId="392"/>
            <ac:cxnSpMk id="16" creationId="{72064FE3-F076-4E46-8F3D-D7FE961760C1}"/>
          </ac:cxnSpMkLst>
        </pc:cxnChg>
      </pc:sldChg>
      <pc:sldChg chg="addSp modSp add">
        <pc:chgData name="Louise Pezzaioli" userId="360b41a0-b242-48d2-b707-f5fa57585d53" providerId="ADAL" clId="{85371F60-CE2B-4A42-B5EE-8BF1726960F1}" dt="2019-02-06T14:54:54.214" v="482" actId="1035"/>
        <pc:sldMkLst>
          <pc:docMk/>
          <pc:sldMk cId="397203891" sldId="393"/>
        </pc:sldMkLst>
        <pc:spChg chg="mod">
          <ac:chgData name="Louise Pezzaioli" userId="360b41a0-b242-48d2-b707-f5fa57585d53" providerId="ADAL" clId="{85371F60-CE2B-4A42-B5EE-8BF1726960F1}" dt="2019-02-06T14:51:26.056" v="406" actId="207"/>
          <ac:spMkLst>
            <pc:docMk/>
            <pc:sldMk cId="397203891" sldId="393"/>
            <ac:spMk id="19" creationId="{5252A847-DE45-4FA3-A1F8-EEBEB845FF8E}"/>
          </ac:spMkLst>
        </pc:spChg>
        <pc:graphicFrameChg chg="add mod modGraphic">
          <ac:chgData name="Louise Pezzaioli" userId="360b41a0-b242-48d2-b707-f5fa57585d53" providerId="ADAL" clId="{85371F60-CE2B-4A42-B5EE-8BF1726960F1}" dt="2019-02-06T14:54:54.214" v="482" actId="1035"/>
          <ac:graphicFrameMkLst>
            <pc:docMk/>
            <pc:sldMk cId="397203891" sldId="393"/>
            <ac:graphicFrameMk id="6" creationId="{F4F3FD7A-8ECF-43E1-BE4C-9961A46E7ED4}"/>
          </ac:graphicFrameMkLst>
        </pc:graphicFrameChg>
        <pc:graphicFrameChg chg="add mod modGraphic">
          <ac:chgData name="Louise Pezzaioli" userId="360b41a0-b242-48d2-b707-f5fa57585d53" providerId="ADAL" clId="{85371F60-CE2B-4A42-B5EE-8BF1726960F1}" dt="2019-02-06T14:54:54.214" v="482" actId="1035"/>
          <ac:graphicFrameMkLst>
            <pc:docMk/>
            <pc:sldMk cId="397203891" sldId="393"/>
            <ac:graphicFrameMk id="7" creationId="{DC1702CB-C101-4514-B2BF-506E006A1CC4}"/>
          </ac:graphicFrameMkLst>
        </pc:graphicFrameChg>
      </pc:sldChg>
      <pc:sldChg chg="modSp add">
        <pc:chgData name="Louise Pezzaioli" userId="360b41a0-b242-48d2-b707-f5fa57585d53" providerId="ADAL" clId="{85371F60-CE2B-4A42-B5EE-8BF1726960F1}" dt="2019-02-06T14:56:36.636" v="510" actId="404"/>
        <pc:sldMkLst>
          <pc:docMk/>
          <pc:sldMk cId="1129446838" sldId="394"/>
        </pc:sldMkLst>
        <pc:spChg chg="mod">
          <ac:chgData name="Louise Pezzaioli" userId="360b41a0-b242-48d2-b707-f5fa57585d53" providerId="ADAL" clId="{85371F60-CE2B-4A42-B5EE-8BF1726960F1}" dt="2019-02-06T14:56:36.636" v="510" actId="404"/>
          <ac:spMkLst>
            <pc:docMk/>
            <pc:sldMk cId="1129446838" sldId="394"/>
            <ac:spMk id="19" creationId="{5252A847-DE45-4FA3-A1F8-EEBEB845FF8E}"/>
          </ac:spMkLst>
        </pc:spChg>
      </pc:sldChg>
      <pc:sldChg chg="modSp add">
        <pc:chgData name="Louise Pezzaioli" userId="360b41a0-b242-48d2-b707-f5fa57585d53" providerId="ADAL" clId="{85371F60-CE2B-4A42-B5EE-8BF1726960F1}" dt="2019-02-06T14:57:41.521" v="530" actId="404"/>
        <pc:sldMkLst>
          <pc:docMk/>
          <pc:sldMk cId="88100704" sldId="395"/>
        </pc:sldMkLst>
        <pc:spChg chg="mod">
          <ac:chgData name="Louise Pezzaioli" userId="360b41a0-b242-48d2-b707-f5fa57585d53" providerId="ADAL" clId="{85371F60-CE2B-4A42-B5EE-8BF1726960F1}" dt="2019-02-06T14:57:41.521" v="530" actId="404"/>
          <ac:spMkLst>
            <pc:docMk/>
            <pc:sldMk cId="88100704" sldId="395"/>
            <ac:spMk id="19" creationId="{5252A847-DE45-4FA3-A1F8-EEBEB845FF8E}"/>
          </ac:spMkLst>
        </pc:spChg>
      </pc:sldChg>
      <pc:sldChg chg="addSp delSp modSp add">
        <pc:chgData name="Louise Pezzaioli" userId="360b41a0-b242-48d2-b707-f5fa57585d53" providerId="ADAL" clId="{85371F60-CE2B-4A42-B5EE-8BF1726960F1}" dt="2019-02-06T14:51:02.228" v="402" actId="1035"/>
        <pc:sldMkLst>
          <pc:docMk/>
          <pc:sldMk cId="3610316381" sldId="396"/>
        </pc:sldMkLst>
        <pc:spChg chg="add mod">
          <ac:chgData name="Louise Pezzaioli" userId="360b41a0-b242-48d2-b707-f5fa57585d53" providerId="ADAL" clId="{85371F60-CE2B-4A42-B5EE-8BF1726960F1}" dt="2019-02-06T14:50:51.067" v="399" actId="1037"/>
          <ac:spMkLst>
            <pc:docMk/>
            <pc:sldMk cId="3610316381" sldId="396"/>
            <ac:spMk id="2" creationId="{87568C82-7922-45B2-A777-37C2092DD23D}"/>
          </ac:spMkLst>
        </pc:spChg>
        <pc:spChg chg="mod">
          <ac:chgData name="Louise Pezzaioli" userId="360b41a0-b242-48d2-b707-f5fa57585d53" providerId="ADAL" clId="{85371F60-CE2B-4A42-B5EE-8BF1726960F1}" dt="2019-02-06T14:49:09.337" v="379" actId="207"/>
          <ac:spMkLst>
            <pc:docMk/>
            <pc:sldMk cId="3610316381" sldId="396"/>
            <ac:spMk id="12" creationId="{0B3D55D3-0873-4D4A-B8B2-83ABB9EE2494}"/>
          </ac:spMkLst>
        </pc:spChg>
        <pc:spChg chg="mod">
          <ac:chgData name="Louise Pezzaioli" userId="360b41a0-b242-48d2-b707-f5fa57585d53" providerId="ADAL" clId="{85371F60-CE2B-4A42-B5EE-8BF1726960F1}" dt="2019-02-06T14:49:00.914" v="377" actId="207"/>
          <ac:spMkLst>
            <pc:docMk/>
            <pc:sldMk cId="3610316381" sldId="396"/>
            <ac:spMk id="13" creationId="{C4C66361-0CD0-422F-8426-F2011D61E1A9}"/>
          </ac:spMkLst>
        </pc:spChg>
        <pc:spChg chg="mod">
          <ac:chgData name="Louise Pezzaioli" userId="360b41a0-b242-48d2-b707-f5fa57585d53" providerId="ADAL" clId="{85371F60-CE2B-4A42-B5EE-8BF1726960F1}" dt="2019-02-06T14:49:03.053" v="378" actId="207"/>
          <ac:spMkLst>
            <pc:docMk/>
            <pc:sldMk cId="3610316381" sldId="396"/>
            <ac:spMk id="14" creationId="{2C207E8F-F908-4209-84EF-0F8DAFF034C8}"/>
          </ac:spMkLst>
        </pc:spChg>
        <pc:spChg chg="mod">
          <ac:chgData name="Louise Pezzaioli" userId="360b41a0-b242-48d2-b707-f5fa57585d53" providerId="ADAL" clId="{85371F60-CE2B-4A42-B5EE-8BF1726960F1}" dt="2019-02-06T14:48:53.797" v="375" actId="207"/>
          <ac:spMkLst>
            <pc:docMk/>
            <pc:sldMk cId="3610316381" sldId="396"/>
            <ac:spMk id="15" creationId="{C5317E95-A784-4EB7-87A5-2E480AF59287}"/>
          </ac:spMkLst>
        </pc:spChg>
        <pc:spChg chg="mod">
          <ac:chgData name="Louise Pezzaioli" userId="360b41a0-b242-48d2-b707-f5fa57585d53" providerId="ADAL" clId="{85371F60-CE2B-4A42-B5EE-8BF1726960F1}" dt="2019-02-06T14:48:56.094" v="376" actId="207"/>
          <ac:spMkLst>
            <pc:docMk/>
            <pc:sldMk cId="3610316381" sldId="396"/>
            <ac:spMk id="16" creationId="{8411A265-E658-45F1-A326-9E7D505F9B80}"/>
          </ac:spMkLst>
        </pc:spChg>
        <pc:spChg chg="mod">
          <ac:chgData name="Louise Pezzaioli" userId="360b41a0-b242-48d2-b707-f5fa57585d53" providerId="ADAL" clId="{85371F60-CE2B-4A42-B5EE-8BF1726960F1}" dt="2019-02-06T14:49:11.918" v="380" actId="207"/>
          <ac:spMkLst>
            <pc:docMk/>
            <pc:sldMk cId="3610316381" sldId="396"/>
            <ac:spMk id="17" creationId="{62D3B196-4D76-4A47-B687-89B8BA444521}"/>
          </ac:spMkLst>
        </pc:spChg>
        <pc:spChg chg="add del">
          <ac:chgData name="Louise Pezzaioli" userId="360b41a0-b242-48d2-b707-f5fa57585d53" providerId="ADAL" clId="{85371F60-CE2B-4A42-B5EE-8BF1726960F1}" dt="2019-02-06T14:49:47.869" v="391"/>
          <ac:spMkLst>
            <pc:docMk/>
            <pc:sldMk cId="3610316381" sldId="396"/>
            <ac:spMk id="18" creationId="{E77AEBBB-E3C8-4B7E-8845-A715106CD3F7}"/>
          </ac:spMkLst>
        </pc:spChg>
        <pc:spChg chg="mod">
          <ac:chgData name="Louise Pezzaioli" userId="360b41a0-b242-48d2-b707-f5fa57585d53" providerId="ADAL" clId="{85371F60-CE2B-4A42-B5EE-8BF1726960F1}" dt="2019-02-06T14:49:37.332" v="388" actId="1076"/>
          <ac:spMkLst>
            <pc:docMk/>
            <pc:sldMk cId="3610316381" sldId="396"/>
            <ac:spMk id="19" creationId="{5252A847-DE45-4FA3-A1F8-EEBEB845FF8E}"/>
          </ac:spMkLst>
        </pc:spChg>
        <pc:spChg chg="add mod">
          <ac:chgData name="Louise Pezzaioli" userId="360b41a0-b242-48d2-b707-f5fa57585d53" providerId="ADAL" clId="{85371F60-CE2B-4A42-B5EE-8BF1726960F1}" dt="2019-02-06T14:51:02.228" v="402" actId="1035"/>
          <ac:spMkLst>
            <pc:docMk/>
            <pc:sldMk cId="3610316381" sldId="396"/>
            <ac:spMk id="20" creationId="{8B5BADC9-2DD0-4375-A87F-366049EACCA9}"/>
          </ac:spMkLst>
        </pc:spChg>
        <pc:spChg chg="add mod">
          <ac:chgData name="Louise Pezzaioli" userId="360b41a0-b242-48d2-b707-f5fa57585d53" providerId="ADAL" clId="{85371F60-CE2B-4A42-B5EE-8BF1726960F1}" dt="2019-02-06T14:50:30.550" v="395" actId="1076"/>
          <ac:spMkLst>
            <pc:docMk/>
            <pc:sldMk cId="3610316381" sldId="396"/>
            <ac:spMk id="21" creationId="{D1A67FE2-FBA7-4DFC-B8C7-BC7101BB4454}"/>
          </ac:spMkLst>
        </pc:spChg>
        <pc:spChg chg="add mod">
          <ac:chgData name="Louise Pezzaioli" userId="360b41a0-b242-48d2-b707-f5fa57585d53" providerId="ADAL" clId="{85371F60-CE2B-4A42-B5EE-8BF1726960F1}" dt="2019-02-06T14:50:43.346" v="398" actId="1076"/>
          <ac:spMkLst>
            <pc:docMk/>
            <pc:sldMk cId="3610316381" sldId="396"/>
            <ac:spMk id="22" creationId="{A5982095-2930-4A0F-BCD7-63AB41B64581}"/>
          </ac:spMkLst>
        </pc:spChg>
      </pc:sldChg>
      <pc:sldChg chg="addSp modSp add">
        <pc:chgData name="Louise Pezzaioli" userId="360b41a0-b242-48d2-b707-f5fa57585d53" providerId="ADAL" clId="{85371F60-CE2B-4A42-B5EE-8BF1726960F1}" dt="2019-02-06T14:55:54.737" v="498" actId="14100"/>
        <pc:sldMkLst>
          <pc:docMk/>
          <pc:sldMk cId="844114983" sldId="397"/>
        </pc:sldMkLst>
        <pc:spChg chg="mod">
          <ac:chgData name="Louise Pezzaioli" userId="360b41a0-b242-48d2-b707-f5fa57585d53" providerId="ADAL" clId="{85371F60-CE2B-4A42-B5EE-8BF1726960F1}" dt="2019-02-06T14:55:26.610" v="492" actId="1076"/>
          <ac:spMkLst>
            <pc:docMk/>
            <pc:sldMk cId="844114983" sldId="397"/>
            <ac:spMk id="19" creationId="{5252A847-DE45-4FA3-A1F8-EEBEB845FF8E}"/>
          </ac:spMkLst>
        </pc:spChg>
        <pc:cxnChg chg="add mod">
          <ac:chgData name="Louise Pezzaioli" userId="360b41a0-b242-48d2-b707-f5fa57585d53" providerId="ADAL" clId="{85371F60-CE2B-4A42-B5EE-8BF1726960F1}" dt="2019-02-06T14:55:54.737" v="498" actId="14100"/>
          <ac:cxnSpMkLst>
            <pc:docMk/>
            <pc:sldMk cId="844114983" sldId="397"/>
            <ac:cxnSpMk id="8" creationId="{6B58AEF9-9936-4D41-808E-9CBB2FC0A58E}"/>
          </ac:cxnSpMkLst>
        </pc:cxnChg>
        <pc:cxnChg chg="add mod">
          <ac:chgData name="Louise Pezzaioli" userId="360b41a0-b242-48d2-b707-f5fa57585d53" providerId="ADAL" clId="{85371F60-CE2B-4A42-B5EE-8BF1726960F1}" dt="2019-02-06T14:55:21.846" v="489" actId="14100"/>
          <ac:cxnSpMkLst>
            <pc:docMk/>
            <pc:sldMk cId="844114983" sldId="397"/>
            <ac:cxnSpMk id="12" creationId="{1AF79C00-A9FA-482C-9F7E-438F781823B0}"/>
          </ac:cxnSpMkLst>
        </pc:cxnChg>
        <pc:cxnChg chg="add mod">
          <ac:chgData name="Louise Pezzaioli" userId="360b41a0-b242-48d2-b707-f5fa57585d53" providerId="ADAL" clId="{85371F60-CE2B-4A42-B5EE-8BF1726960F1}" dt="2019-02-06T14:55:47.222" v="497" actId="14100"/>
          <ac:cxnSpMkLst>
            <pc:docMk/>
            <pc:sldMk cId="844114983" sldId="397"/>
            <ac:cxnSpMk id="13" creationId="{34B0AFB4-6381-4C0B-9614-5A6EF28AF364}"/>
          </ac:cxnSpMkLst>
        </pc:cxnChg>
      </pc:sldChg>
      <pc:sldChg chg="modSp add">
        <pc:chgData name="Louise Pezzaioli" userId="360b41a0-b242-48d2-b707-f5fa57585d53" providerId="ADAL" clId="{85371F60-CE2B-4A42-B5EE-8BF1726960F1}" dt="2019-02-06T14:56:55.054" v="521" actId="207"/>
        <pc:sldMkLst>
          <pc:docMk/>
          <pc:sldMk cId="1848701584" sldId="398"/>
        </pc:sldMkLst>
        <pc:spChg chg="mod">
          <ac:chgData name="Louise Pezzaioli" userId="360b41a0-b242-48d2-b707-f5fa57585d53" providerId="ADAL" clId="{85371F60-CE2B-4A42-B5EE-8BF1726960F1}" dt="2019-02-06T14:56:55.054" v="521" actId="207"/>
          <ac:spMkLst>
            <pc:docMk/>
            <pc:sldMk cId="1848701584" sldId="398"/>
            <ac:spMk id="19" creationId="{5252A847-DE45-4FA3-A1F8-EEBEB845FF8E}"/>
          </ac:spMkLst>
        </pc:spChg>
      </pc:sldChg>
      <pc:sldChg chg="modSp add">
        <pc:chgData name="Louise Pezzaioli" userId="360b41a0-b242-48d2-b707-f5fa57585d53" providerId="ADAL" clId="{85371F60-CE2B-4A42-B5EE-8BF1726960F1}" dt="2019-02-06T14:58:00.729" v="539" actId="207"/>
        <pc:sldMkLst>
          <pc:docMk/>
          <pc:sldMk cId="1709372869" sldId="399"/>
        </pc:sldMkLst>
        <pc:spChg chg="mod">
          <ac:chgData name="Louise Pezzaioli" userId="360b41a0-b242-48d2-b707-f5fa57585d53" providerId="ADAL" clId="{85371F60-CE2B-4A42-B5EE-8BF1726960F1}" dt="2019-02-06T14:58:00.729" v="539" actId="207"/>
          <ac:spMkLst>
            <pc:docMk/>
            <pc:sldMk cId="1709372869" sldId="399"/>
            <ac:spMk id="19" creationId="{5252A847-DE45-4FA3-A1F8-EEBEB845FF8E}"/>
          </ac:spMkLst>
        </pc:spChg>
      </pc:sldChg>
      <pc:sldChg chg="addSp delSp modSp add">
        <pc:chgData name="Louise Pezzaioli" userId="360b41a0-b242-48d2-b707-f5fa57585d53" providerId="ADAL" clId="{85371F60-CE2B-4A42-B5EE-8BF1726960F1}" dt="2019-02-06T15:44:36.423" v="982" actId="20577"/>
        <pc:sldMkLst>
          <pc:docMk/>
          <pc:sldMk cId="2170121501" sldId="400"/>
        </pc:sldMkLst>
        <pc:spChg chg="mod">
          <ac:chgData name="Louise Pezzaioli" userId="360b41a0-b242-48d2-b707-f5fa57585d53" providerId="ADAL" clId="{85371F60-CE2B-4A42-B5EE-8BF1726960F1}" dt="2019-02-06T15:44:36.423" v="982" actId="20577"/>
          <ac:spMkLst>
            <pc:docMk/>
            <pc:sldMk cId="2170121501" sldId="400"/>
            <ac:spMk id="19" creationId="{5252A847-DE45-4FA3-A1F8-EEBEB845FF8E}"/>
          </ac:spMkLst>
        </pc:spChg>
        <pc:graphicFrameChg chg="add del mod modGraphic">
          <ac:chgData name="Louise Pezzaioli" userId="360b41a0-b242-48d2-b707-f5fa57585d53" providerId="ADAL" clId="{85371F60-CE2B-4A42-B5EE-8BF1726960F1}" dt="2019-02-06T15:01:53.613" v="617" actId="478"/>
          <ac:graphicFrameMkLst>
            <pc:docMk/>
            <pc:sldMk cId="2170121501" sldId="400"/>
            <ac:graphicFrameMk id="6" creationId="{E3F4D196-C2DB-46BF-9D11-2D120B1E0451}"/>
          </ac:graphicFrameMkLst>
        </pc:graphicFrameChg>
        <pc:graphicFrameChg chg="add modGraphic">
          <ac:chgData name="Louise Pezzaioli" userId="360b41a0-b242-48d2-b707-f5fa57585d53" providerId="ADAL" clId="{85371F60-CE2B-4A42-B5EE-8BF1726960F1}" dt="2019-02-06T15:02:04.445" v="631" actId="20577"/>
          <ac:graphicFrameMkLst>
            <pc:docMk/>
            <pc:sldMk cId="2170121501" sldId="400"/>
            <ac:graphicFrameMk id="7" creationId="{09AA1F13-6D38-48C3-A74F-80CCE174BAE3}"/>
          </ac:graphicFrameMkLst>
        </pc:graphicFrameChg>
      </pc:sldChg>
      <pc:sldChg chg="modSp add">
        <pc:chgData name="Louise Pezzaioli" userId="360b41a0-b242-48d2-b707-f5fa57585d53" providerId="ADAL" clId="{85371F60-CE2B-4A42-B5EE-8BF1726960F1}" dt="2019-02-06T15:00:50.703" v="585" actId="207"/>
        <pc:sldMkLst>
          <pc:docMk/>
          <pc:sldMk cId="1499630934" sldId="401"/>
        </pc:sldMkLst>
        <pc:spChg chg="mod">
          <ac:chgData name="Louise Pezzaioli" userId="360b41a0-b242-48d2-b707-f5fa57585d53" providerId="ADAL" clId="{85371F60-CE2B-4A42-B5EE-8BF1726960F1}" dt="2019-02-06T15:00:38.939" v="582" actId="207"/>
          <ac:spMkLst>
            <pc:docMk/>
            <pc:sldMk cId="1499630934" sldId="401"/>
            <ac:spMk id="19" creationId="{5252A847-DE45-4FA3-A1F8-EEBEB845FF8E}"/>
          </ac:spMkLst>
        </pc:spChg>
        <pc:graphicFrameChg chg="modGraphic">
          <ac:chgData name="Louise Pezzaioli" userId="360b41a0-b242-48d2-b707-f5fa57585d53" providerId="ADAL" clId="{85371F60-CE2B-4A42-B5EE-8BF1726960F1}" dt="2019-02-06T15:00:50.703" v="585" actId="207"/>
          <ac:graphicFrameMkLst>
            <pc:docMk/>
            <pc:sldMk cId="1499630934" sldId="401"/>
            <ac:graphicFrameMk id="6" creationId="{2AD70868-0465-4A5B-BDBE-3AF21F9A7F09}"/>
          </ac:graphicFrameMkLst>
        </pc:graphicFrameChg>
      </pc:sldChg>
      <pc:sldChg chg="addSp delSp modSp add">
        <pc:chgData name="Louise Pezzaioli" userId="360b41a0-b242-48d2-b707-f5fa57585d53" providerId="ADAL" clId="{85371F60-CE2B-4A42-B5EE-8BF1726960F1}" dt="2019-02-06T15:44:49.006" v="991" actId="20577"/>
        <pc:sldMkLst>
          <pc:docMk/>
          <pc:sldMk cId="2815591937" sldId="402"/>
        </pc:sldMkLst>
        <pc:spChg chg="mod">
          <ac:chgData name="Louise Pezzaioli" userId="360b41a0-b242-48d2-b707-f5fa57585d53" providerId="ADAL" clId="{85371F60-CE2B-4A42-B5EE-8BF1726960F1}" dt="2019-02-06T15:44:49.006" v="991" actId="20577"/>
          <ac:spMkLst>
            <pc:docMk/>
            <pc:sldMk cId="2815591937" sldId="402"/>
            <ac:spMk id="19" creationId="{5252A847-DE45-4FA3-A1F8-EEBEB845FF8E}"/>
          </ac:spMkLst>
        </pc:spChg>
        <pc:graphicFrameChg chg="add del modGraphic">
          <ac:chgData name="Louise Pezzaioli" userId="360b41a0-b242-48d2-b707-f5fa57585d53" providerId="ADAL" clId="{85371F60-CE2B-4A42-B5EE-8BF1726960F1}" dt="2019-02-06T15:03:15.193" v="749" actId="207"/>
          <ac:graphicFrameMkLst>
            <pc:docMk/>
            <pc:sldMk cId="2815591937" sldId="402"/>
            <ac:graphicFrameMk id="7" creationId="{09AA1F13-6D38-48C3-A74F-80CCE174BAE3}"/>
          </ac:graphicFrameMkLst>
        </pc:graphicFrameChg>
      </pc:sldChg>
      <pc:sldChg chg="modSp add">
        <pc:chgData name="Louise Pezzaioli" userId="360b41a0-b242-48d2-b707-f5fa57585d53" providerId="ADAL" clId="{85371F60-CE2B-4A42-B5EE-8BF1726960F1}" dt="2019-02-06T15:08:41.972" v="918" actId="5793"/>
        <pc:sldMkLst>
          <pc:docMk/>
          <pc:sldMk cId="4094474884" sldId="403"/>
        </pc:sldMkLst>
        <pc:spChg chg="mod">
          <ac:chgData name="Louise Pezzaioli" userId="360b41a0-b242-48d2-b707-f5fa57585d53" providerId="ADAL" clId="{85371F60-CE2B-4A42-B5EE-8BF1726960F1}" dt="2019-02-06T15:08:41.972" v="918" actId="5793"/>
          <ac:spMkLst>
            <pc:docMk/>
            <pc:sldMk cId="4094474884" sldId="403"/>
            <ac:spMk id="19" creationId="{5252A847-DE45-4FA3-A1F8-EEBEB845FF8E}"/>
          </ac:spMkLst>
        </pc:spChg>
      </pc:sldChg>
      <pc:sldChg chg="modSp add">
        <pc:chgData name="Louise Pezzaioli" userId="360b41a0-b242-48d2-b707-f5fa57585d53" providerId="ADAL" clId="{85371F60-CE2B-4A42-B5EE-8BF1726960F1}" dt="2019-02-06T15:43:18.912" v="963" actId="20577"/>
        <pc:sldMkLst>
          <pc:docMk/>
          <pc:sldMk cId="1793505219" sldId="404"/>
        </pc:sldMkLst>
        <pc:spChg chg="mod">
          <ac:chgData name="Louise Pezzaioli" userId="360b41a0-b242-48d2-b707-f5fa57585d53" providerId="ADAL" clId="{85371F60-CE2B-4A42-B5EE-8BF1726960F1}" dt="2019-02-06T15:43:18.912" v="963" actId="20577"/>
          <ac:spMkLst>
            <pc:docMk/>
            <pc:sldMk cId="1793505219" sldId="404"/>
            <ac:spMk id="19" creationId="{5252A847-DE45-4FA3-A1F8-EEBEB845FF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89D394-4D43-4688-A2D7-24BA31039098}" type="datetimeFigureOut">
              <a:rPr lang="en-GB" smtClean="0"/>
              <a:t>07/02/2019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E231E6-C488-43F3-AD50-2AEEE2CDB82A}" type="slidenum">
              <a:rPr lang="en-GB" smtClean="0"/>
              <a:t>‹#›</a:t>
            </a:fld>
            <a:endParaRPr lang="en-GB"/>
          </a:p>
        </p:txBody>
      </p:sp>
    </p:spTree>
    <p:extLst>
      <p:ext uri="{BB962C8B-B14F-4D97-AF65-F5344CB8AC3E}">
        <p14:creationId xmlns:p14="http://schemas.microsoft.com/office/powerpoint/2010/main" val="3226251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EE231E6-C488-43F3-AD50-2AEEE2CDB82A}" type="slidenum">
              <a:rPr lang="en-GB" smtClean="0"/>
              <a:t>11</a:t>
            </a:fld>
            <a:endParaRPr lang="en-GB"/>
          </a:p>
        </p:txBody>
      </p:sp>
    </p:spTree>
    <p:extLst>
      <p:ext uri="{BB962C8B-B14F-4D97-AF65-F5344CB8AC3E}">
        <p14:creationId xmlns:p14="http://schemas.microsoft.com/office/powerpoint/2010/main" val="1397798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07/02/2019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07/02/2019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07/02/2019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07/02/2019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07/02/2019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secrets.co.uk/content-domain-filter/?fwp_contentdomain=5G4.1b"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s://classroomsecrets.co.uk/past-or-present-year-5-tenses-free-resource-pack" TargetMode="External"/><Relationship Id="rId4" Type="http://schemas.openxmlformats.org/officeDocument/2006/relationships/hyperlink" Target="https://classroomsecrets.co.uk/search/?fwp_topic=gps-scheme-of-work"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Spring Block 3 – Tenses – Past or Present?</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marL="0" lvl="1" fontAlgn="base">
              <a:lnSpc>
                <a:spcPct val="100000"/>
              </a:lnSpc>
              <a:spcAft>
                <a:spcPts val="0"/>
              </a:spcAft>
            </a:pPr>
            <a:r>
              <a:rPr lang="en-US" sz="1200" b="1" dirty="0">
                <a:solidFill>
                  <a:schemeClr val="tx1"/>
                </a:solidFill>
                <a:latin typeface="Century Gothic" panose="020B0502020202020204" pitchFamily="34" charset="0"/>
              </a:rPr>
              <a:t>English Year 5: (5G4.1b)</a:t>
            </a:r>
            <a:r>
              <a:rPr lang="en-US" sz="1200" b="1" dirty="0">
                <a:latin typeface="Century Gothic" panose="020B0502020202020204" pitchFamily="34" charset="0"/>
              </a:rPr>
              <a:t> </a:t>
            </a:r>
            <a:r>
              <a:rPr lang="en-US" sz="1200" b="1" u="sng" dirty="0">
                <a:latin typeface="Century Gothic" panose="020B0502020202020204" pitchFamily="34" charset="0"/>
                <a:hlinkClick r:id="rId3"/>
              </a:rPr>
              <a:t>Using the perfect form of verbs to mark relationships of time and cause</a:t>
            </a:r>
            <a:endParaRPr lang="en-US" sz="1200" b="1" u="sng" dirty="0">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4"/>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5"/>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Read the sentence below. </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800" b="1" dirty="0">
              <a:solidFill>
                <a:schemeClr val="tx1"/>
              </a:solidFill>
              <a:latin typeface="Century Gothic" panose="020B0502020202020204" pitchFamily="34" charset="0"/>
            </a:endParaRPr>
          </a:p>
          <a:p>
            <a:pPr lvl="0" defTabSz="685800">
              <a:lnSpc>
                <a:spcPct val="150000"/>
              </a:lnSpc>
              <a:defRPr/>
            </a:pPr>
            <a:r>
              <a:rPr lang="en-GB" sz="3200" b="1" dirty="0">
                <a:solidFill>
                  <a:schemeClr val="tx1"/>
                </a:solidFill>
                <a:latin typeface="Century Gothic" panose="020B0502020202020204" pitchFamily="34" charset="0"/>
              </a:rPr>
              <a:t>As the sun </a:t>
            </a:r>
            <a:r>
              <a:rPr lang="en-GB" sz="3200" b="1" u="sng" dirty="0">
                <a:solidFill>
                  <a:schemeClr val="tx1"/>
                </a:solidFill>
                <a:latin typeface="Century Gothic" panose="020B0502020202020204" pitchFamily="34" charset="0"/>
              </a:rPr>
              <a:t>starts</a:t>
            </a:r>
            <a:r>
              <a:rPr lang="en-GB" sz="3200" b="1" dirty="0">
                <a:solidFill>
                  <a:schemeClr val="tx1"/>
                </a:solidFill>
                <a:latin typeface="Century Gothic" panose="020B0502020202020204" pitchFamily="34" charset="0"/>
              </a:rPr>
              <a:t> to set, I walk next to the glistening river.</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Is the underlined verb in the past or present tense? </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129446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Read the sentence below. </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800" b="1" dirty="0">
              <a:solidFill>
                <a:schemeClr val="tx1"/>
              </a:solidFill>
              <a:latin typeface="Century Gothic" panose="020B0502020202020204" pitchFamily="34" charset="0"/>
            </a:endParaRPr>
          </a:p>
          <a:p>
            <a:pPr lvl="0" defTabSz="685800">
              <a:lnSpc>
                <a:spcPct val="150000"/>
              </a:lnSpc>
              <a:defRPr/>
            </a:pPr>
            <a:r>
              <a:rPr lang="en-GB" sz="3200" b="1" dirty="0">
                <a:solidFill>
                  <a:schemeClr val="tx1"/>
                </a:solidFill>
                <a:latin typeface="Century Gothic" panose="020B0502020202020204" pitchFamily="34" charset="0"/>
              </a:rPr>
              <a:t>As the sun </a:t>
            </a:r>
            <a:r>
              <a:rPr lang="en-GB" sz="3200" b="1" u="sng" dirty="0">
                <a:solidFill>
                  <a:schemeClr val="tx1"/>
                </a:solidFill>
                <a:latin typeface="Century Gothic" panose="020B0502020202020204" pitchFamily="34" charset="0"/>
              </a:rPr>
              <a:t>starts</a:t>
            </a:r>
            <a:r>
              <a:rPr lang="en-GB" sz="3200" b="1" dirty="0">
                <a:solidFill>
                  <a:schemeClr val="tx1"/>
                </a:solidFill>
                <a:latin typeface="Century Gothic" panose="020B0502020202020204" pitchFamily="34" charset="0"/>
              </a:rPr>
              <a:t> to set, I walk next to the glistening river.</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Is the underlined verb in the past or present tense? </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rgbClr val="FF0000"/>
                </a:solidFill>
                <a:latin typeface="Century Gothic" panose="020B0502020202020204" pitchFamily="34" charset="0"/>
              </a:rPr>
              <a:t>Present</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848701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sentence below is written in the simple past tense. </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a:lnSpc>
                <a:spcPct val="150000"/>
              </a:lnSpc>
            </a:pPr>
            <a:r>
              <a:rPr lang="en-GB" sz="3200" b="1" dirty="0">
                <a:solidFill>
                  <a:schemeClr val="tx1"/>
                </a:solidFill>
                <a:latin typeface="Century Gothic" panose="020B0502020202020204" pitchFamily="34" charset="0"/>
              </a:rPr>
              <a:t>Later that day, a young man strolled towards her.</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88100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sentence below is written in the simple past tense. </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a:lnSpc>
                <a:spcPct val="150000"/>
              </a:lnSpc>
            </a:pPr>
            <a:r>
              <a:rPr lang="en-GB" sz="3200" b="1" dirty="0">
                <a:solidFill>
                  <a:schemeClr val="tx1"/>
                </a:solidFill>
                <a:latin typeface="Century Gothic" panose="020B0502020202020204" pitchFamily="34" charset="0"/>
              </a:rPr>
              <a:t>Later that day, a young man strolled towards her.</a:t>
            </a:r>
          </a:p>
          <a:p>
            <a:pPr>
              <a:lnSpc>
                <a:spcPct val="150000"/>
              </a:lnSpc>
            </a:pPr>
            <a:endParaRPr lang="en-GB" sz="3200" b="1" dirty="0">
              <a:solidFill>
                <a:schemeClr val="tx1"/>
              </a:solidFill>
              <a:latin typeface="Century Gothic" panose="020B0502020202020204" pitchFamily="34" charset="0"/>
            </a:endParaRPr>
          </a:p>
          <a:p>
            <a:pPr>
              <a:lnSpc>
                <a:spcPct val="150000"/>
              </a:lnSpc>
            </a:pPr>
            <a:r>
              <a:rPr lang="en-GB" sz="2000" b="1" dirty="0">
                <a:solidFill>
                  <a:srgbClr val="FF0000"/>
                </a:solidFill>
                <a:latin typeface="Century Gothic" panose="020B0502020202020204" pitchFamily="34" charset="0"/>
              </a:rPr>
              <a:t>True</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709372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Choose the correct verb from the word bank below to complete the sentence.  </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3200" b="1" dirty="0">
                <a:solidFill>
                  <a:schemeClr val="tx1"/>
                </a:solidFill>
                <a:latin typeface="Century Gothic" panose="020B0502020202020204" pitchFamily="34" charset="0"/>
              </a:rPr>
              <a:t>After she </a:t>
            </a:r>
            <a:r>
              <a:rPr lang="en-GB" sz="3200" b="1" spc="-300" dirty="0">
                <a:solidFill>
                  <a:schemeClr val="tx1"/>
                </a:solidFill>
                <a:latin typeface="Century Gothic" panose="020B0502020202020204" pitchFamily="34" charset="0"/>
              </a:rPr>
              <a:t>____________</a:t>
            </a:r>
            <a:r>
              <a:rPr lang="en-GB" sz="3200" b="1" dirty="0">
                <a:solidFill>
                  <a:schemeClr val="tx1"/>
                </a:solidFill>
                <a:latin typeface="Century Gothic" panose="020B0502020202020204" pitchFamily="34" charset="0"/>
              </a:rPr>
              <a:t> me up, Mum is taking me to buy a new outfit.  </a:t>
            </a: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2AD70868-0465-4A5B-BDBE-3AF21F9A7F09}"/>
              </a:ext>
            </a:extLst>
          </p:cNvPr>
          <p:cNvGraphicFramePr>
            <a:graphicFrameLocks noGrp="1"/>
          </p:cNvGraphicFramePr>
          <p:nvPr>
            <p:extLst>
              <p:ext uri="{D42A27DB-BD31-4B8C-83A1-F6EECF244321}">
                <p14:modId xmlns:p14="http://schemas.microsoft.com/office/powerpoint/2010/main" val="677229867"/>
              </p:ext>
            </p:extLst>
          </p:nvPr>
        </p:nvGraphicFramePr>
        <p:xfrm>
          <a:off x="1625541" y="1890119"/>
          <a:ext cx="5892918" cy="701538"/>
        </p:xfrm>
        <a:graphic>
          <a:graphicData uri="http://schemas.openxmlformats.org/drawingml/2006/table">
            <a:tbl>
              <a:tblPr firstRow="1" bandRow="1">
                <a:tableStyleId>{5C22544A-7EE6-4342-B048-85BDC9FD1C3A}</a:tableStyleId>
              </a:tblPr>
              <a:tblGrid>
                <a:gridCol w="1964306">
                  <a:extLst>
                    <a:ext uri="{9D8B030D-6E8A-4147-A177-3AD203B41FA5}">
                      <a16:colId xmlns:a16="http://schemas.microsoft.com/office/drawing/2014/main" val="2171460587"/>
                    </a:ext>
                  </a:extLst>
                </a:gridCol>
                <a:gridCol w="1964306">
                  <a:extLst>
                    <a:ext uri="{9D8B030D-6E8A-4147-A177-3AD203B41FA5}">
                      <a16:colId xmlns:a16="http://schemas.microsoft.com/office/drawing/2014/main" val="1707266360"/>
                    </a:ext>
                  </a:extLst>
                </a:gridCol>
                <a:gridCol w="1964306">
                  <a:extLst>
                    <a:ext uri="{9D8B030D-6E8A-4147-A177-3AD203B41FA5}">
                      <a16:colId xmlns:a16="http://schemas.microsoft.com/office/drawing/2014/main" val="2576869585"/>
                    </a:ext>
                  </a:extLst>
                </a:gridCol>
              </a:tblGrid>
              <a:tr h="701538">
                <a:tc>
                  <a:txBody>
                    <a:bodyPr/>
                    <a:lstStyle/>
                    <a:p>
                      <a:pPr algn="ctr"/>
                      <a:r>
                        <a:rPr lang="en-GB" sz="2800" dirty="0">
                          <a:solidFill>
                            <a:schemeClr val="tx1"/>
                          </a:solidFill>
                          <a:latin typeface="Century Gothic" panose="020B0502020202020204" pitchFamily="34" charset="0"/>
                        </a:rPr>
                        <a:t>picked</a:t>
                      </a:r>
                    </a:p>
                  </a:txBody>
                  <a:tcPr marL="0" marR="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1"/>
                    </a:solidFill>
                  </a:tcPr>
                </a:tc>
                <a:tc>
                  <a:txBody>
                    <a:bodyPr/>
                    <a:lstStyle/>
                    <a:p>
                      <a:pPr algn="ctr"/>
                      <a:r>
                        <a:rPr lang="en-GB" sz="2800" dirty="0">
                          <a:solidFill>
                            <a:schemeClr val="tx1"/>
                          </a:solidFill>
                          <a:latin typeface="Century Gothic" panose="020B0502020202020204" pitchFamily="34" charset="0"/>
                        </a:rPr>
                        <a:t>pick</a:t>
                      </a:r>
                    </a:p>
                  </a:txBody>
                  <a:tcPr marL="0" marR="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1"/>
                    </a:solidFill>
                  </a:tcPr>
                </a:tc>
                <a:tc>
                  <a:txBody>
                    <a:bodyPr/>
                    <a:lstStyle/>
                    <a:p>
                      <a:pPr algn="ctr"/>
                      <a:r>
                        <a:rPr lang="en-GB" sz="2800" dirty="0">
                          <a:solidFill>
                            <a:schemeClr val="tx1"/>
                          </a:solidFill>
                          <a:latin typeface="Century Gothic" panose="020B0502020202020204" pitchFamily="34" charset="0"/>
                        </a:rPr>
                        <a:t>picks</a:t>
                      </a:r>
                    </a:p>
                  </a:txBody>
                  <a:tcPr marL="0" marR="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906158665"/>
                  </a:ext>
                </a:extLst>
              </a:tr>
            </a:tbl>
          </a:graphicData>
        </a:graphic>
      </p:graphicFrame>
    </p:spTree>
    <p:extLst>
      <p:ext uri="{BB962C8B-B14F-4D97-AF65-F5344CB8AC3E}">
        <p14:creationId xmlns:p14="http://schemas.microsoft.com/office/powerpoint/2010/main" val="636014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Choose the correct verb from the word bank below to complete the sentence.  </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3200" b="1" dirty="0">
                <a:solidFill>
                  <a:schemeClr val="tx1"/>
                </a:solidFill>
                <a:latin typeface="Century Gothic" panose="020B0502020202020204" pitchFamily="34" charset="0"/>
              </a:rPr>
              <a:t>After she </a:t>
            </a:r>
            <a:r>
              <a:rPr lang="en-GB" sz="3200" b="1" dirty="0">
                <a:solidFill>
                  <a:srgbClr val="FF0000"/>
                </a:solidFill>
                <a:latin typeface="Century Gothic" panose="020B0502020202020204" pitchFamily="34" charset="0"/>
              </a:rPr>
              <a:t>picks</a:t>
            </a:r>
            <a:r>
              <a:rPr lang="en-GB" sz="3200" b="1" dirty="0">
                <a:solidFill>
                  <a:schemeClr val="tx1"/>
                </a:solidFill>
                <a:latin typeface="Century Gothic" panose="020B0502020202020204" pitchFamily="34" charset="0"/>
              </a:rPr>
              <a:t> me up, Mum is taking me to buy a new outfit.  </a:t>
            </a: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2AD70868-0465-4A5B-BDBE-3AF21F9A7F09}"/>
              </a:ext>
            </a:extLst>
          </p:cNvPr>
          <p:cNvGraphicFramePr>
            <a:graphicFrameLocks noGrp="1"/>
          </p:cNvGraphicFramePr>
          <p:nvPr>
            <p:extLst>
              <p:ext uri="{D42A27DB-BD31-4B8C-83A1-F6EECF244321}">
                <p14:modId xmlns:p14="http://schemas.microsoft.com/office/powerpoint/2010/main" val="3874961968"/>
              </p:ext>
            </p:extLst>
          </p:nvPr>
        </p:nvGraphicFramePr>
        <p:xfrm>
          <a:off x="1625541" y="1890119"/>
          <a:ext cx="5892918" cy="701538"/>
        </p:xfrm>
        <a:graphic>
          <a:graphicData uri="http://schemas.openxmlformats.org/drawingml/2006/table">
            <a:tbl>
              <a:tblPr firstRow="1" bandRow="1">
                <a:tableStyleId>{5C22544A-7EE6-4342-B048-85BDC9FD1C3A}</a:tableStyleId>
              </a:tblPr>
              <a:tblGrid>
                <a:gridCol w="1964306">
                  <a:extLst>
                    <a:ext uri="{9D8B030D-6E8A-4147-A177-3AD203B41FA5}">
                      <a16:colId xmlns:a16="http://schemas.microsoft.com/office/drawing/2014/main" val="2171460587"/>
                    </a:ext>
                  </a:extLst>
                </a:gridCol>
                <a:gridCol w="1964306">
                  <a:extLst>
                    <a:ext uri="{9D8B030D-6E8A-4147-A177-3AD203B41FA5}">
                      <a16:colId xmlns:a16="http://schemas.microsoft.com/office/drawing/2014/main" val="1707266360"/>
                    </a:ext>
                  </a:extLst>
                </a:gridCol>
                <a:gridCol w="1964306">
                  <a:extLst>
                    <a:ext uri="{9D8B030D-6E8A-4147-A177-3AD203B41FA5}">
                      <a16:colId xmlns:a16="http://schemas.microsoft.com/office/drawing/2014/main" val="2576869585"/>
                    </a:ext>
                  </a:extLst>
                </a:gridCol>
              </a:tblGrid>
              <a:tr h="701538">
                <a:tc>
                  <a:txBody>
                    <a:bodyPr/>
                    <a:lstStyle/>
                    <a:p>
                      <a:pPr algn="ctr"/>
                      <a:r>
                        <a:rPr lang="en-GB" sz="2800" dirty="0">
                          <a:solidFill>
                            <a:schemeClr val="bg2">
                              <a:lumMod val="50000"/>
                            </a:schemeClr>
                          </a:solidFill>
                          <a:latin typeface="Century Gothic" panose="020B0502020202020204" pitchFamily="34" charset="0"/>
                        </a:rPr>
                        <a:t>picked</a:t>
                      </a:r>
                    </a:p>
                  </a:txBody>
                  <a:tcPr marL="0" marR="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1"/>
                    </a:solidFill>
                  </a:tcPr>
                </a:tc>
                <a:tc>
                  <a:txBody>
                    <a:bodyPr/>
                    <a:lstStyle/>
                    <a:p>
                      <a:pPr algn="ctr"/>
                      <a:r>
                        <a:rPr lang="en-GB" sz="2800" dirty="0">
                          <a:solidFill>
                            <a:schemeClr val="bg2">
                              <a:lumMod val="50000"/>
                            </a:schemeClr>
                          </a:solidFill>
                          <a:latin typeface="Century Gothic" panose="020B0502020202020204" pitchFamily="34" charset="0"/>
                        </a:rPr>
                        <a:t>pick</a:t>
                      </a:r>
                    </a:p>
                  </a:txBody>
                  <a:tcPr marL="0" marR="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1"/>
                    </a:solidFill>
                  </a:tcPr>
                </a:tc>
                <a:tc>
                  <a:txBody>
                    <a:bodyPr/>
                    <a:lstStyle/>
                    <a:p>
                      <a:pPr algn="ctr"/>
                      <a:r>
                        <a:rPr lang="en-GB" sz="2800" dirty="0">
                          <a:solidFill>
                            <a:srgbClr val="FF0000"/>
                          </a:solidFill>
                          <a:latin typeface="Century Gothic" panose="020B0502020202020204" pitchFamily="34" charset="0"/>
                        </a:rPr>
                        <a:t>picks</a:t>
                      </a:r>
                    </a:p>
                  </a:txBody>
                  <a:tcPr marL="0" marR="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906158665"/>
                  </a:ext>
                </a:extLst>
              </a:tr>
            </a:tbl>
          </a:graphicData>
        </a:graphic>
      </p:graphicFrame>
    </p:spTree>
    <p:extLst>
      <p:ext uri="{BB962C8B-B14F-4D97-AF65-F5344CB8AC3E}">
        <p14:creationId xmlns:p14="http://schemas.microsoft.com/office/powerpoint/2010/main" val="1499630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Choose a verb from the word bank to make a past progressive sentence with multiple clauses.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pPr>
              <a:lnSpc>
                <a:spcPct val="150000"/>
              </a:lnSpc>
            </a:pPr>
            <a:r>
              <a:rPr lang="en-GB" sz="3200" b="1" spc="-300" dirty="0">
                <a:solidFill>
                  <a:schemeClr val="tx1"/>
                </a:solidFill>
                <a:latin typeface="Century Gothic" panose="020B0502020202020204" pitchFamily="34" charset="0"/>
              </a:rPr>
              <a:t>______________________________________________________________________________________________________________________________________________________</a:t>
            </a:r>
            <a:endParaRPr lang="en-GB" sz="2400" b="1" dirty="0">
              <a:solidFill>
                <a:schemeClr val="tx1"/>
              </a:solidFill>
              <a:latin typeface="Century Gothic" panose="020B0502020202020204" pitchFamily="34" charset="0"/>
              <a:sym typeface="Wingdings" panose="05000000000000000000" pitchFamily="2" charset="2"/>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7" name="Table 6">
            <a:extLst>
              <a:ext uri="{FF2B5EF4-FFF2-40B4-BE49-F238E27FC236}">
                <a16:creationId xmlns:a16="http://schemas.microsoft.com/office/drawing/2014/main" id="{09AA1F13-6D38-48C3-A74F-80CCE174BAE3}"/>
              </a:ext>
            </a:extLst>
          </p:cNvPr>
          <p:cNvGraphicFramePr>
            <a:graphicFrameLocks noGrp="1"/>
          </p:cNvGraphicFramePr>
          <p:nvPr>
            <p:extLst>
              <p:ext uri="{D42A27DB-BD31-4B8C-83A1-F6EECF244321}">
                <p14:modId xmlns:p14="http://schemas.microsoft.com/office/powerpoint/2010/main" val="2104149652"/>
              </p:ext>
            </p:extLst>
          </p:nvPr>
        </p:nvGraphicFramePr>
        <p:xfrm>
          <a:off x="1625541" y="1890119"/>
          <a:ext cx="5892918" cy="701538"/>
        </p:xfrm>
        <a:graphic>
          <a:graphicData uri="http://schemas.openxmlformats.org/drawingml/2006/table">
            <a:tbl>
              <a:tblPr firstRow="1" bandRow="1">
                <a:tableStyleId>{5C22544A-7EE6-4342-B048-85BDC9FD1C3A}</a:tableStyleId>
              </a:tblPr>
              <a:tblGrid>
                <a:gridCol w="1964306">
                  <a:extLst>
                    <a:ext uri="{9D8B030D-6E8A-4147-A177-3AD203B41FA5}">
                      <a16:colId xmlns:a16="http://schemas.microsoft.com/office/drawing/2014/main" val="2171460587"/>
                    </a:ext>
                  </a:extLst>
                </a:gridCol>
                <a:gridCol w="1964306">
                  <a:extLst>
                    <a:ext uri="{9D8B030D-6E8A-4147-A177-3AD203B41FA5}">
                      <a16:colId xmlns:a16="http://schemas.microsoft.com/office/drawing/2014/main" val="1707266360"/>
                    </a:ext>
                  </a:extLst>
                </a:gridCol>
                <a:gridCol w="1964306">
                  <a:extLst>
                    <a:ext uri="{9D8B030D-6E8A-4147-A177-3AD203B41FA5}">
                      <a16:colId xmlns:a16="http://schemas.microsoft.com/office/drawing/2014/main" val="2576869585"/>
                    </a:ext>
                  </a:extLst>
                </a:gridCol>
              </a:tblGrid>
              <a:tr h="701538">
                <a:tc>
                  <a:txBody>
                    <a:bodyPr/>
                    <a:lstStyle/>
                    <a:p>
                      <a:pPr algn="ctr"/>
                      <a:r>
                        <a:rPr lang="en-GB" sz="2800" dirty="0">
                          <a:solidFill>
                            <a:schemeClr val="tx1"/>
                          </a:solidFill>
                          <a:latin typeface="Century Gothic" panose="020B0502020202020204" pitchFamily="34" charset="0"/>
                        </a:rPr>
                        <a:t>ran</a:t>
                      </a:r>
                    </a:p>
                  </a:txBody>
                  <a:tcPr marL="0" marR="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1"/>
                    </a:solidFill>
                  </a:tcPr>
                </a:tc>
                <a:tc>
                  <a:txBody>
                    <a:bodyPr/>
                    <a:lstStyle/>
                    <a:p>
                      <a:pPr algn="ctr"/>
                      <a:r>
                        <a:rPr lang="en-GB" sz="2800" dirty="0">
                          <a:solidFill>
                            <a:schemeClr val="tx1"/>
                          </a:solidFill>
                          <a:latin typeface="Century Gothic" panose="020B0502020202020204" pitchFamily="34" charset="0"/>
                        </a:rPr>
                        <a:t>running</a:t>
                      </a:r>
                    </a:p>
                  </a:txBody>
                  <a:tcPr marL="0" marR="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1"/>
                    </a:solidFill>
                  </a:tcPr>
                </a:tc>
                <a:tc>
                  <a:txBody>
                    <a:bodyPr/>
                    <a:lstStyle/>
                    <a:p>
                      <a:pPr algn="ctr"/>
                      <a:r>
                        <a:rPr lang="en-GB" sz="2800" dirty="0">
                          <a:solidFill>
                            <a:schemeClr val="tx1"/>
                          </a:solidFill>
                          <a:latin typeface="Century Gothic" panose="020B0502020202020204" pitchFamily="34" charset="0"/>
                        </a:rPr>
                        <a:t>run</a:t>
                      </a:r>
                    </a:p>
                  </a:txBody>
                  <a:tcPr marL="0" marR="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906158665"/>
                  </a:ext>
                </a:extLst>
              </a:tr>
            </a:tbl>
          </a:graphicData>
        </a:graphic>
      </p:graphicFrame>
    </p:spTree>
    <p:extLst>
      <p:ext uri="{BB962C8B-B14F-4D97-AF65-F5344CB8AC3E}">
        <p14:creationId xmlns:p14="http://schemas.microsoft.com/office/powerpoint/2010/main" val="2170121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Choose a verb from the word bank to make a past progressive sentence with multiple clauses.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possible answers, for example:</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When I was running to the shop, it started to rain.</a:t>
            </a:r>
          </a:p>
          <a:p>
            <a:endParaRPr lang="en-GB" sz="16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7" name="Table 6">
            <a:extLst>
              <a:ext uri="{FF2B5EF4-FFF2-40B4-BE49-F238E27FC236}">
                <a16:creationId xmlns:a16="http://schemas.microsoft.com/office/drawing/2014/main" id="{09AA1F13-6D38-48C3-A74F-80CCE174BAE3}"/>
              </a:ext>
            </a:extLst>
          </p:cNvPr>
          <p:cNvGraphicFramePr>
            <a:graphicFrameLocks noGrp="1"/>
          </p:cNvGraphicFramePr>
          <p:nvPr>
            <p:extLst>
              <p:ext uri="{D42A27DB-BD31-4B8C-83A1-F6EECF244321}">
                <p14:modId xmlns:p14="http://schemas.microsoft.com/office/powerpoint/2010/main" val="4285668467"/>
              </p:ext>
            </p:extLst>
          </p:nvPr>
        </p:nvGraphicFramePr>
        <p:xfrm>
          <a:off x="1625541" y="1890119"/>
          <a:ext cx="5892918" cy="701538"/>
        </p:xfrm>
        <a:graphic>
          <a:graphicData uri="http://schemas.openxmlformats.org/drawingml/2006/table">
            <a:tbl>
              <a:tblPr firstRow="1" bandRow="1">
                <a:tableStyleId>{5C22544A-7EE6-4342-B048-85BDC9FD1C3A}</a:tableStyleId>
              </a:tblPr>
              <a:tblGrid>
                <a:gridCol w="1964306">
                  <a:extLst>
                    <a:ext uri="{9D8B030D-6E8A-4147-A177-3AD203B41FA5}">
                      <a16:colId xmlns:a16="http://schemas.microsoft.com/office/drawing/2014/main" val="2171460587"/>
                    </a:ext>
                  </a:extLst>
                </a:gridCol>
                <a:gridCol w="1964306">
                  <a:extLst>
                    <a:ext uri="{9D8B030D-6E8A-4147-A177-3AD203B41FA5}">
                      <a16:colId xmlns:a16="http://schemas.microsoft.com/office/drawing/2014/main" val="1707266360"/>
                    </a:ext>
                  </a:extLst>
                </a:gridCol>
                <a:gridCol w="1964306">
                  <a:extLst>
                    <a:ext uri="{9D8B030D-6E8A-4147-A177-3AD203B41FA5}">
                      <a16:colId xmlns:a16="http://schemas.microsoft.com/office/drawing/2014/main" val="2576869585"/>
                    </a:ext>
                  </a:extLst>
                </a:gridCol>
              </a:tblGrid>
              <a:tr h="701538">
                <a:tc>
                  <a:txBody>
                    <a:bodyPr/>
                    <a:lstStyle/>
                    <a:p>
                      <a:pPr algn="ctr"/>
                      <a:r>
                        <a:rPr lang="en-GB" sz="2800" dirty="0">
                          <a:solidFill>
                            <a:schemeClr val="bg2">
                              <a:lumMod val="50000"/>
                            </a:schemeClr>
                          </a:solidFill>
                          <a:latin typeface="Century Gothic" panose="020B0502020202020204" pitchFamily="34" charset="0"/>
                        </a:rPr>
                        <a:t>ran</a:t>
                      </a:r>
                    </a:p>
                  </a:txBody>
                  <a:tcPr marL="0" marR="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1"/>
                    </a:solidFill>
                  </a:tcPr>
                </a:tc>
                <a:tc>
                  <a:txBody>
                    <a:bodyPr/>
                    <a:lstStyle/>
                    <a:p>
                      <a:pPr algn="ctr"/>
                      <a:r>
                        <a:rPr lang="en-GB" sz="2800" dirty="0">
                          <a:solidFill>
                            <a:srgbClr val="FF0000"/>
                          </a:solidFill>
                          <a:latin typeface="Century Gothic" panose="020B0502020202020204" pitchFamily="34" charset="0"/>
                        </a:rPr>
                        <a:t>running</a:t>
                      </a:r>
                    </a:p>
                  </a:txBody>
                  <a:tcPr marL="0" marR="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1"/>
                    </a:solidFill>
                  </a:tcPr>
                </a:tc>
                <a:tc>
                  <a:txBody>
                    <a:bodyPr/>
                    <a:lstStyle/>
                    <a:p>
                      <a:pPr algn="ctr"/>
                      <a:r>
                        <a:rPr lang="en-GB" sz="2800" dirty="0">
                          <a:solidFill>
                            <a:schemeClr val="bg2">
                              <a:lumMod val="50000"/>
                            </a:schemeClr>
                          </a:solidFill>
                          <a:latin typeface="Century Gothic" panose="020B0502020202020204" pitchFamily="34" charset="0"/>
                        </a:rPr>
                        <a:t>run</a:t>
                      </a:r>
                    </a:p>
                  </a:txBody>
                  <a:tcPr marL="0" marR="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906158665"/>
                  </a:ext>
                </a:extLst>
              </a:tr>
            </a:tbl>
          </a:graphicData>
        </a:graphic>
      </p:graphicFrame>
    </p:spTree>
    <p:extLst>
      <p:ext uri="{BB962C8B-B14F-4D97-AF65-F5344CB8AC3E}">
        <p14:creationId xmlns:p14="http://schemas.microsoft.com/office/powerpoint/2010/main" val="2815591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pic>
        <p:nvPicPr>
          <p:cNvPr id="14" name="Picture 13">
            <a:extLst>
              <a:ext uri="{FF2B5EF4-FFF2-40B4-BE49-F238E27FC236}">
                <a16:creationId xmlns:a16="http://schemas.microsoft.com/office/drawing/2014/main" id="{28E981E3-E36F-4351-9B08-3ED8F272AEF6}"/>
              </a:ext>
            </a:extLst>
          </p:cNvPr>
          <p:cNvPicPr>
            <a:picLocks noChangeAspect="1"/>
          </p:cNvPicPr>
          <p:nvPr/>
        </p:nvPicPr>
        <p:blipFill>
          <a:blip r:embed="rId3"/>
          <a:stretch>
            <a:fillRect/>
          </a:stretch>
        </p:blipFill>
        <p:spPr>
          <a:xfrm>
            <a:off x="115438" y="135870"/>
            <a:ext cx="8913124" cy="6322100"/>
          </a:xfrm>
          <a:prstGeom prst="rect">
            <a:avLst/>
          </a:prstGeom>
        </p:spPr>
      </p:pic>
      <p:sp>
        <p:nvSpPr>
          <p:cNvPr id="15" name="Rectangle 14">
            <a:extLst>
              <a:ext uri="{FF2B5EF4-FFF2-40B4-BE49-F238E27FC236}">
                <a16:creationId xmlns:a16="http://schemas.microsoft.com/office/drawing/2014/main" id="{4F96328E-87FE-47CA-8719-B176DC126355}"/>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Sasha and Robbie are talking about the sentence below.  </a:t>
            </a:r>
          </a:p>
          <a:p>
            <a:pPr lvl="0" defTabSz="685800">
              <a:defRPr/>
            </a:pPr>
            <a:endParaRPr lang="en-GB" sz="1400" b="1" dirty="0">
              <a:solidFill>
                <a:prstClr val="black"/>
              </a:solidFill>
              <a:latin typeface="Century Gothic" panose="020B0502020202020204" pitchFamily="34" charset="0"/>
            </a:endParaRPr>
          </a:p>
          <a:p>
            <a:pPr lvl="0" defTabSz="685800">
              <a:defRPr/>
            </a:pPr>
            <a:r>
              <a:rPr lang="en-GB" sz="2800" b="1" dirty="0">
                <a:solidFill>
                  <a:prstClr val="black"/>
                </a:solidFill>
                <a:latin typeface="Century Gothic" panose="020B0502020202020204" pitchFamily="34" charset="0"/>
              </a:rPr>
              <a:t>I am taking down the decorations because they have been up since November. </a:t>
            </a:r>
          </a:p>
          <a:p>
            <a:pPr lvl="0" defTabSz="685800">
              <a:defRPr/>
            </a:pPr>
            <a:endParaRPr lang="en-GB" sz="20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Sasha says, </a:t>
            </a: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8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Robbie says,</a:t>
            </a:r>
          </a:p>
          <a:p>
            <a:pPr lvl="0" defTabSz="685800">
              <a:defRPr/>
            </a:pPr>
            <a:endParaRPr lang="en-GB" sz="20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 </a:t>
            </a: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8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Who is correct? Explain why.  </a:t>
            </a:r>
            <a:endParaRPr lang="en-GB" sz="3200" b="1" dirty="0">
              <a:solidFill>
                <a:prstClr val="black"/>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
        <p:nvSpPr>
          <p:cNvPr id="16" name="Speech Bubble: Rectangle with Corners Rounded 15">
            <a:extLst>
              <a:ext uri="{FF2B5EF4-FFF2-40B4-BE49-F238E27FC236}">
                <a16:creationId xmlns:a16="http://schemas.microsoft.com/office/drawing/2014/main" id="{F80B3E23-697F-4D8F-ACD2-9FE1071406C9}"/>
              </a:ext>
            </a:extLst>
          </p:cNvPr>
          <p:cNvSpPr/>
          <p:nvPr/>
        </p:nvSpPr>
        <p:spPr>
          <a:xfrm>
            <a:off x="2537986" y="2831912"/>
            <a:ext cx="3078891" cy="697278"/>
          </a:xfrm>
          <a:prstGeom prst="wedgeRoundRectCallout">
            <a:avLst>
              <a:gd name="adj1" fmla="val -57068"/>
              <a:gd name="adj2" fmla="val 44500"/>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I think the sentence </a:t>
            </a:r>
          </a:p>
          <a:p>
            <a:pPr algn="ctr"/>
            <a:r>
              <a:rPr lang="en-GB" sz="2000" b="1" dirty="0">
                <a:solidFill>
                  <a:schemeClr val="tx1"/>
                </a:solidFill>
                <a:latin typeface="Century Gothic" panose="020B0502020202020204" pitchFamily="34" charset="0"/>
              </a:rPr>
              <a:t>is past progressive.  </a:t>
            </a:r>
          </a:p>
        </p:txBody>
      </p:sp>
      <p:sp>
        <p:nvSpPr>
          <p:cNvPr id="17" name="Speech Bubble: Rectangle with Corners Rounded 16">
            <a:extLst>
              <a:ext uri="{FF2B5EF4-FFF2-40B4-BE49-F238E27FC236}">
                <a16:creationId xmlns:a16="http://schemas.microsoft.com/office/drawing/2014/main" id="{76BC89DD-332A-4010-824E-5BB218DBB85E}"/>
              </a:ext>
            </a:extLst>
          </p:cNvPr>
          <p:cNvSpPr/>
          <p:nvPr/>
        </p:nvSpPr>
        <p:spPr>
          <a:xfrm>
            <a:off x="2537986" y="4131804"/>
            <a:ext cx="3078891" cy="697278"/>
          </a:xfrm>
          <a:prstGeom prst="wedgeRoundRectCallout">
            <a:avLst>
              <a:gd name="adj1" fmla="val -57068"/>
              <a:gd name="adj2" fmla="val 44500"/>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I think the sentence is present progressive.  </a:t>
            </a:r>
          </a:p>
        </p:txBody>
      </p:sp>
    </p:spTree>
    <p:extLst>
      <p:ext uri="{BB962C8B-B14F-4D97-AF65-F5344CB8AC3E}">
        <p14:creationId xmlns:p14="http://schemas.microsoft.com/office/powerpoint/2010/main" val="310986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pic>
        <p:nvPicPr>
          <p:cNvPr id="14" name="Picture 13">
            <a:extLst>
              <a:ext uri="{FF2B5EF4-FFF2-40B4-BE49-F238E27FC236}">
                <a16:creationId xmlns:a16="http://schemas.microsoft.com/office/drawing/2014/main" id="{28E981E3-E36F-4351-9B08-3ED8F272AEF6}"/>
              </a:ext>
            </a:extLst>
          </p:cNvPr>
          <p:cNvPicPr>
            <a:picLocks noChangeAspect="1"/>
          </p:cNvPicPr>
          <p:nvPr/>
        </p:nvPicPr>
        <p:blipFill>
          <a:blip r:embed="rId3"/>
          <a:stretch>
            <a:fillRect/>
          </a:stretch>
        </p:blipFill>
        <p:spPr>
          <a:xfrm>
            <a:off x="115438" y="135870"/>
            <a:ext cx="8913124" cy="6322100"/>
          </a:xfrm>
          <a:prstGeom prst="rect">
            <a:avLst/>
          </a:prstGeom>
        </p:spPr>
      </p:pic>
      <p:sp>
        <p:nvSpPr>
          <p:cNvPr id="15" name="Rectangle 14">
            <a:extLst>
              <a:ext uri="{FF2B5EF4-FFF2-40B4-BE49-F238E27FC236}">
                <a16:creationId xmlns:a16="http://schemas.microsoft.com/office/drawing/2014/main" id="{4F96328E-87FE-47CA-8719-B176DC126355}"/>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Sasha and Robbie are talking about the sentence below.  </a:t>
            </a:r>
          </a:p>
          <a:p>
            <a:pPr lvl="0" defTabSz="685800">
              <a:defRPr/>
            </a:pPr>
            <a:endParaRPr lang="en-GB" sz="1400" b="1" dirty="0">
              <a:solidFill>
                <a:prstClr val="black"/>
              </a:solidFill>
              <a:latin typeface="Century Gothic" panose="020B0502020202020204" pitchFamily="34" charset="0"/>
            </a:endParaRPr>
          </a:p>
          <a:p>
            <a:pPr lvl="0" defTabSz="685800">
              <a:defRPr/>
            </a:pPr>
            <a:r>
              <a:rPr lang="en-GB" sz="2800" b="1" dirty="0">
                <a:solidFill>
                  <a:prstClr val="black"/>
                </a:solidFill>
                <a:latin typeface="Century Gothic" panose="020B0502020202020204" pitchFamily="34" charset="0"/>
              </a:rPr>
              <a:t>I am taking down the decorations because they have been up since November. </a:t>
            </a:r>
          </a:p>
          <a:p>
            <a:pPr lvl="0" defTabSz="685800">
              <a:defRPr/>
            </a:pPr>
            <a:endParaRPr lang="en-GB" sz="20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Sasha says, </a:t>
            </a: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8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Robbie says,</a:t>
            </a:r>
          </a:p>
          <a:p>
            <a:pPr lvl="0" defTabSz="685800">
              <a:defRPr/>
            </a:pPr>
            <a:endParaRPr lang="en-GB" sz="20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 </a:t>
            </a: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8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Who is correct? Explain why.  </a:t>
            </a:r>
          </a:p>
          <a:p>
            <a:pPr lvl="0" defTabSz="685800">
              <a:defRPr/>
            </a:pPr>
            <a:endParaRPr lang="en-GB" sz="6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Robbie is correct because…</a:t>
            </a:r>
            <a:endParaRPr lang="en-GB" sz="3200" b="1" dirty="0">
              <a:solidFill>
                <a:prstClr val="black"/>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
        <p:nvSpPr>
          <p:cNvPr id="16" name="Speech Bubble: Rectangle with Corners Rounded 15">
            <a:extLst>
              <a:ext uri="{FF2B5EF4-FFF2-40B4-BE49-F238E27FC236}">
                <a16:creationId xmlns:a16="http://schemas.microsoft.com/office/drawing/2014/main" id="{F80B3E23-697F-4D8F-ACD2-9FE1071406C9}"/>
              </a:ext>
            </a:extLst>
          </p:cNvPr>
          <p:cNvSpPr/>
          <p:nvPr/>
        </p:nvSpPr>
        <p:spPr>
          <a:xfrm>
            <a:off x="2537986" y="2831912"/>
            <a:ext cx="3078891" cy="697278"/>
          </a:xfrm>
          <a:prstGeom prst="wedgeRoundRectCallout">
            <a:avLst>
              <a:gd name="adj1" fmla="val -57068"/>
              <a:gd name="adj2" fmla="val 44500"/>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I think the sentence </a:t>
            </a:r>
          </a:p>
          <a:p>
            <a:pPr algn="ctr"/>
            <a:r>
              <a:rPr lang="en-GB" sz="2000" b="1" dirty="0">
                <a:solidFill>
                  <a:schemeClr val="tx1"/>
                </a:solidFill>
                <a:latin typeface="Century Gothic" panose="020B0502020202020204" pitchFamily="34" charset="0"/>
              </a:rPr>
              <a:t>is past progressive.  </a:t>
            </a:r>
          </a:p>
        </p:txBody>
      </p:sp>
      <p:sp>
        <p:nvSpPr>
          <p:cNvPr id="17" name="Speech Bubble: Rectangle with Corners Rounded 16">
            <a:extLst>
              <a:ext uri="{FF2B5EF4-FFF2-40B4-BE49-F238E27FC236}">
                <a16:creationId xmlns:a16="http://schemas.microsoft.com/office/drawing/2014/main" id="{76BC89DD-332A-4010-824E-5BB218DBB85E}"/>
              </a:ext>
            </a:extLst>
          </p:cNvPr>
          <p:cNvSpPr/>
          <p:nvPr/>
        </p:nvSpPr>
        <p:spPr>
          <a:xfrm>
            <a:off x="2537986" y="4131804"/>
            <a:ext cx="3078891" cy="697278"/>
          </a:xfrm>
          <a:prstGeom prst="wedgeRoundRectCallout">
            <a:avLst>
              <a:gd name="adj1" fmla="val -57068"/>
              <a:gd name="adj2" fmla="val 44500"/>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I think the sentence is present progressive.  </a:t>
            </a:r>
          </a:p>
        </p:txBody>
      </p:sp>
    </p:spTree>
    <p:extLst>
      <p:ext uri="{BB962C8B-B14F-4D97-AF65-F5344CB8AC3E}">
        <p14:creationId xmlns:p14="http://schemas.microsoft.com/office/powerpoint/2010/main" val="2615509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Spring Block 3 – Tenses – Past or Present?</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p>
          <a:p>
            <a:pPr lvl="0" defTabSz="457200">
              <a:defRPr/>
            </a:pPr>
            <a:endParaRPr lang="en-GB" sz="1600" b="1" dirty="0">
              <a:solidFill>
                <a:schemeClr val="tx1"/>
              </a:solidFill>
              <a:latin typeface="Century Gothic" panose="020B0502020202020204" pitchFamily="34" charset="0"/>
            </a:endParaRP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From previous learning in Year 2, children should be able to identify the past and present tenses in their simple and progressive form.</a:t>
            </a: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Simple past and present describe something that is happening, or happened, at that moment. For example, </a:t>
            </a:r>
            <a:r>
              <a:rPr lang="en-US" sz="1200" b="1" i="1" dirty="0">
                <a:solidFill>
                  <a:schemeClr val="tx1"/>
                </a:solidFill>
                <a:latin typeface="Century Gothic" panose="020B0502020202020204" pitchFamily="34" charset="0"/>
              </a:rPr>
              <a:t>start/started</a:t>
            </a:r>
            <a:r>
              <a:rPr lang="en-US" sz="1200" b="1" dirty="0">
                <a:solidFill>
                  <a:schemeClr val="tx1"/>
                </a:solidFill>
                <a:latin typeface="Century Gothic" panose="020B0502020202020204" pitchFamily="34" charset="0"/>
              </a:rPr>
              <a:t>. </a:t>
            </a: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Past and present progressive describe something that is happening, or happened, over a period of time. For example, am/is/are starting and was/were starting.</a:t>
            </a: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This step is a recap of the simple and progressive forms of the past and present tense. Children need to be able to </a:t>
            </a:r>
            <a:r>
              <a:rPr lang="en-US" sz="1200" b="1" dirty="0" err="1">
                <a:solidFill>
                  <a:schemeClr val="tx1"/>
                </a:solidFill>
                <a:latin typeface="Century Gothic" panose="020B0502020202020204" pitchFamily="34" charset="0"/>
              </a:rPr>
              <a:t>recognise</a:t>
            </a:r>
            <a:r>
              <a:rPr lang="en-US" sz="1200" b="1" dirty="0">
                <a:solidFill>
                  <a:schemeClr val="tx1"/>
                </a:solidFill>
                <a:latin typeface="Century Gothic" panose="020B0502020202020204" pitchFamily="34" charset="0"/>
              </a:rPr>
              <a:t> the different forms of tenses within sentences and be able to explain their meaning.</a:t>
            </a:r>
          </a:p>
          <a:p>
            <a:pPr fontAlgn="base"/>
            <a:endParaRPr lang="en-US" sz="1600" b="1" dirty="0">
              <a:solidFill>
                <a:schemeClr val="tx1"/>
              </a:solidFill>
              <a:latin typeface="Century Gothic" panose="020B0502020202020204" pitchFamily="34" charset="0"/>
            </a:endParaRPr>
          </a:p>
          <a:p>
            <a:pPr marL="452438" indent="-452438" fontAlgn="base"/>
            <a:r>
              <a:rPr lang="en-US" sz="1600" b="1" dirty="0">
                <a:solidFill>
                  <a:schemeClr val="tx1"/>
                </a:solidFill>
                <a:latin typeface="Century Gothic" panose="020B0502020202020204" pitchFamily="34" charset="0"/>
              </a:rPr>
              <a:t>Focused Questions</a:t>
            </a:r>
          </a:p>
          <a:p>
            <a:pPr fontAlgn="base"/>
            <a:endParaRPr lang="en-US" sz="1600" b="1" dirty="0">
              <a:solidFill>
                <a:schemeClr val="tx1"/>
              </a:solidFill>
              <a:latin typeface="Century Gothic" panose="020B0502020202020204" pitchFamily="34" charset="0"/>
            </a:endParaRPr>
          </a:p>
          <a:p>
            <a:pPr marL="187325" indent="-177800" fontAlgn="base">
              <a:buFont typeface="Arial" panose="020B0604020202020204" pitchFamily="34" charset="0"/>
              <a:buChar char="•"/>
            </a:pPr>
            <a:r>
              <a:rPr lang="en-US" sz="1200" b="1" dirty="0">
                <a:solidFill>
                  <a:schemeClr val="tx1"/>
                </a:solidFill>
                <a:latin typeface="Century Gothic" panose="020B0502020202020204" pitchFamily="34" charset="0"/>
              </a:rPr>
              <a:t>What form of the present/past tense is this sentence in?</a:t>
            </a:r>
          </a:p>
          <a:p>
            <a:pPr marL="187325" indent="-177800" fontAlgn="base">
              <a:buFont typeface="Arial" panose="020B0604020202020204" pitchFamily="34" charset="0"/>
              <a:buChar char="•"/>
            </a:pPr>
            <a:r>
              <a:rPr lang="en-US" sz="1200" b="1" dirty="0">
                <a:solidFill>
                  <a:schemeClr val="tx1"/>
                </a:solidFill>
                <a:latin typeface="Century Gothic" panose="020B0502020202020204" pitchFamily="34" charset="0"/>
              </a:rPr>
              <a:t>Is this sentence in the past progressive tense? Explain how you know.</a:t>
            </a:r>
          </a:p>
          <a:p>
            <a:pPr lvl="0" defTabSz="457200">
              <a:defRPr/>
            </a:pPr>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grpSp>
        <p:nvGrpSpPr>
          <p:cNvPr id="9" name="Group 8">
            <a:extLst>
              <a:ext uri="{FF2B5EF4-FFF2-40B4-BE49-F238E27FC236}">
                <a16:creationId xmlns:a16="http://schemas.microsoft.com/office/drawing/2014/main" id="{23555F72-B7A6-4094-8EAF-89D92759D3B8}"/>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4C78D4A2-C74C-43ED-91DF-5F1C20B4ADD8}"/>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C06E5588-98ED-4DDA-89F7-825A3687B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075266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pic>
        <p:nvPicPr>
          <p:cNvPr id="14" name="Picture 13">
            <a:extLst>
              <a:ext uri="{FF2B5EF4-FFF2-40B4-BE49-F238E27FC236}">
                <a16:creationId xmlns:a16="http://schemas.microsoft.com/office/drawing/2014/main" id="{28E981E3-E36F-4351-9B08-3ED8F272AEF6}"/>
              </a:ext>
            </a:extLst>
          </p:cNvPr>
          <p:cNvPicPr>
            <a:picLocks noChangeAspect="1"/>
          </p:cNvPicPr>
          <p:nvPr/>
        </p:nvPicPr>
        <p:blipFill>
          <a:blip r:embed="rId3"/>
          <a:stretch>
            <a:fillRect/>
          </a:stretch>
        </p:blipFill>
        <p:spPr>
          <a:xfrm>
            <a:off x="115438" y="135870"/>
            <a:ext cx="8913124" cy="6322100"/>
          </a:xfrm>
          <a:prstGeom prst="rect">
            <a:avLst/>
          </a:prstGeom>
        </p:spPr>
      </p:pic>
      <p:sp>
        <p:nvSpPr>
          <p:cNvPr id="15" name="Rectangle 14">
            <a:extLst>
              <a:ext uri="{FF2B5EF4-FFF2-40B4-BE49-F238E27FC236}">
                <a16:creationId xmlns:a16="http://schemas.microsoft.com/office/drawing/2014/main" id="{4F96328E-87FE-47CA-8719-B176DC126355}"/>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Sasha and Robbie are talking about the sentence below.  </a:t>
            </a:r>
          </a:p>
          <a:p>
            <a:pPr lvl="0" defTabSz="685800">
              <a:defRPr/>
            </a:pPr>
            <a:endParaRPr lang="en-GB" sz="1400" b="1" dirty="0">
              <a:solidFill>
                <a:prstClr val="black"/>
              </a:solidFill>
              <a:latin typeface="Century Gothic" panose="020B0502020202020204" pitchFamily="34" charset="0"/>
            </a:endParaRPr>
          </a:p>
          <a:p>
            <a:pPr lvl="0" defTabSz="685800">
              <a:defRPr/>
            </a:pPr>
            <a:r>
              <a:rPr lang="en-GB" sz="2800" b="1" dirty="0">
                <a:solidFill>
                  <a:prstClr val="black"/>
                </a:solidFill>
                <a:latin typeface="Century Gothic" panose="020B0502020202020204" pitchFamily="34" charset="0"/>
              </a:rPr>
              <a:t>I am taking down the decorations because they have been up since November. </a:t>
            </a:r>
          </a:p>
          <a:p>
            <a:pPr lvl="0" defTabSz="685800">
              <a:defRPr/>
            </a:pPr>
            <a:endParaRPr lang="en-GB" sz="20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Sasha says, </a:t>
            </a: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8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Robbie says,</a:t>
            </a:r>
          </a:p>
          <a:p>
            <a:pPr lvl="0" defTabSz="685800">
              <a:defRPr/>
            </a:pPr>
            <a:endParaRPr lang="en-GB" sz="20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 </a:t>
            </a: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8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Who is correct? Explain why.  </a:t>
            </a:r>
          </a:p>
          <a:p>
            <a:pPr lvl="0" defTabSz="685800">
              <a:defRPr/>
            </a:pPr>
            <a:endParaRPr lang="en-GB" sz="600" b="1" dirty="0">
              <a:solidFill>
                <a:prstClr val="black"/>
              </a:solidFill>
              <a:latin typeface="Century Gothic" panose="020B0502020202020204" pitchFamily="34" charset="0"/>
            </a:endParaRPr>
          </a:p>
          <a:p>
            <a:pPr lvl="0" defTabSz="685800">
              <a:defRPr/>
            </a:pPr>
            <a:r>
              <a:rPr lang="en-GB" sz="2000" b="1" dirty="0">
                <a:solidFill>
                  <a:srgbClr val="FF0000"/>
                </a:solidFill>
                <a:latin typeface="Century Gothic" panose="020B0502020202020204" pitchFamily="34" charset="0"/>
              </a:rPr>
              <a:t>Robbie is correct because they are taking down the decorations now. </a:t>
            </a: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
        <p:nvSpPr>
          <p:cNvPr id="16" name="Speech Bubble: Rectangle with Corners Rounded 15">
            <a:extLst>
              <a:ext uri="{FF2B5EF4-FFF2-40B4-BE49-F238E27FC236}">
                <a16:creationId xmlns:a16="http://schemas.microsoft.com/office/drawing/2014/main" id="{F80B3E23-697F-4D8F-ACD2-9FE1071406C9}"/>
              </a:ext>
            </a:extLst>
          </p:cNvPr>
          <p:cNvSpPr/>
          <p:nvPr/>
        </p:nvSpPr>
        <p:spPr>
          <a:xfrm>
            <a:off x="2537986" y="2831912"/>
            <a:ext cx="3078891" cy="697278"/>
          </a:xfrm>
          <a:prstGeom prst="wedgeRoundRectCallout">
            <a:avLst>
              <a:gd name="adj1" fmla="val -57068"/>
              <a:gd name="adj2" fmla="val 44500"/>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I think the sentence </a:t>
            </a:r>
          </a:p>
          <a:p>
            <a:pPr algn="ctr"/>
            <a:r>
              <a:rPr lang="en-GB" sz="2000" b="1" dirty="0">
                <a:solidFill>
                  <a:schemeClr val="tx1"/>
                </a:solidFill>
                <a:latin typeface="Century Gothic" panose="020B0502020202020204" pitchFamily="34" charset="0"/>
              </a:rPr>
              <a:t>is past progressive.  </a:t>
            </a:r>
          </a:p>
        </p:txBody>
      </p:sp>
      <p:sp>
        <p:nvSpPr>
          <p:cNvPr id="17" name="Speech Bubble: Rectangle with Corners Rounded 16">
            <a:extLst>
              <a:ext uri="{FF2B5EF4-FFF2-40B4-BE49-F238E27FC236}">
                <a16:creationId xmlns:a16="http://schemas.microsoft.com/office/drawing/2014/main" id="{76BC89DD-332A-4010-824E-5BB218DBB85E}"/>
              </a:ext>
            </a:extLst>
          </p:cNvPr>
          <p:cNvSpPr/>
          <p:nvPr/>
        </p:nvSpPr>
        <p:spPr>
          <a:xfrm>
            <a:off x="2537986" y="4131804"/>
            <a:ext cx="3078891" cy="697278"/>
          </a:xfrm>
          <a:prstGeom prst="wedgeRoundRectCallout">
            <a:avLst>
              <a:gd name="adj1" fmla="val -57068"/>
              <a:gd name="adj2" fmla="val 44500"/>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I think the sentence is present progressive.  </a:t>
            </a:r>
          </a:p>
        </p:txBody>
      </p:sp>
    </p:spTree>
    <p:extLst>
      <p:ext uri="{BB962C8B-B14F-4D97-AF65-F5344CB8AC3E}">
        <p14:creationId xmlns:p14="http://schemas.microsoft.com/office/powerpoint/2010/main" val="4110205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Spring Block 3 – Tenses</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Past or Present?</a:t>
            </a:r>
            <a:endParaRPr lang="en-GB" sz="1200" b="1" dirty="0">
              <a:solidFill>
                <a:schemeClr val="bg2">
                  <a:lumMod val="25000"/>
                </a:schemeClr>
              </a:solidFill>
              <a:latin typeface="Century Gothic" panose="020B0502020202020204" pitchFamily="34" charset="0"/>
            </a:endParaRPr>
          </a:p>
        </p:txBody>
      </p:sp>
      <p:grpSp>
        <p:nvGrpSpPr>
          <p:cNvPr id="10" name="Group 9">
            <a:extLst>
              <a:ext uri="{FF2B5EF4-FFF2-40B4-BE49-F238E27FC236}">
                <a16:creationId xmlns:a16="http://schemas.microsoft.com/office/drawing/2014/main" id="{DADC5498-3D3C-446A-8F76-3A539900CE00}"/>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99638CB-398B-423D-B03B-9CAF5F20615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E339D606-0286-4798-A0EE-442568FA5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Match the word or phrase to the correct word type.  </a:t>
            </a:r>
          </a:p>
          <a:p>
            <a:pPr marL="88900" algn="ctr"/>
            <a:endParaRPr lang="en-GB" sz="2800" dirty="0">
              <a:solidFill>
                <a:schemeClr val="bg2">
                  <a:lumMod val="25000"/>
                </a:schemeClr>
              </a:solidFill>
              <a:latin typeface="SassoonCRInfantMedium" panose="02000603020000020003" pitchFamily="2" charset="0"/>
            </a:endParaRP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8" name="Table 7">
            <a:extLst>
              <a:ext uri="{FF2B5EF4-FFF2-40B4-BE49-F238E27FC236}">
                <a16:creationId xmlns:a16="http://schemas.microsoft.com/office/drawing/2014/main" id="{B00A74F4-0043-478A-92A0-7ACA0560EED2}"/>
              </a:ext>
            </a:extLst>
          </p:cNvPr>
          <p:cNvGraphicFramePr>
            <a:graphicFrameLocks noGrp="1"/>
          </p:cNvGraphicFramePr>
          <p:nvPr>
            <p:extLst>
              <p:ext uri="{D42A27DB-BD31-4B8C-83A1-F6EECF244321}">
                <p14:modId xmlns:p14="http://schemas.microsoft.com/office/powerpoint/2010/main" val="952492759"/>
              </p:ext>
            </p:extLst>
          </p:nvPr>
        </p:nvGraphicFramePr>
        <p:xfrm>
          <a:off x="5522794" y="1715646"/>
          <a:ext cx="2952000" cy="3768840"/>
        </p:xfrm>
        <a:graphic>
          <a:graphicData uri="http://schemas.openxmlformats.org/drawingml/2006/table">
            <a:tbl>
              <a:tblPr firstRow="1" bandRow="1">
                <a:tableStyleId>{5C22544A-7EE6-4342-B048-85BDC9FD1C3A}</a:tableStyleId>
              </a:tblPr>
              <a:tblGrid>
                <a:gridCol w="2952000">
                  <a:extLst>
                    <a:ext uri="{9D8B030D-6E8A-4147-A177-3AD203B41FA5}">
                      <a16:colId xmlns:a16="http://schemas.microsoft.com/office/drawing/2014/main" val="3898259428"/>
                    </a:ext>
                  </a:extLst>
                </a:gridCol>
              </a:tblGrid>
              <a:tr h="510210">
                <a:tc>
                  <a:txBody>
                    <a:bodyPr/>
                    <a:lstStyle/>
                    <a:p>
                      <a:pPr algn="ctr"/>
                      <a:r>
                        <a:rPr lang="en-GB" sz="2000" b="1" dirty="0">
                          <a:solidFill>
                            <a:schemeClr val="tx1"/>
                          </a:solidFill>
                          <a:latin typeface="Century Gothic" panose="020B0502020202020204" pitchFamily="34" charset="0"/>
                        </a:rPr>
                        <a:t>relative clause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67321542"/>
                  </a:ext>
                </a:extLst>
              </a:tr>
              <a:tr h="576000">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3046639"/>
                  </a:ext>
                </a:extLst>
              </a:tr>
              <a:tr h="510210">
                <a:tc>
                  <a:txBody>
                    <a:bodyPr/>
                    <a:lstStyle/>
                    <a:p>
                      <a:pPr algn="ctr"/>
                      <a:r>
                        <a:rPr lang="en-GB" sz="2000" b="1" dirty="0">
                          <a:solidFill>
                            <a:schemeClr val="tx1"/>
                          </a:solidFill>
                          <a:latin typeface="Century Gothic" panose="020B0502020202020204" pitchFamily="34" charset="0"/>
                        </a:rPr>
                        <a:t>adverb</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13339695"/>
                  </a:ext>
                </a:extLst>
              </a:tr>
              <a:tr h="576000">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6261694"/>
                  </a:ext>
                </a:extLst>
              </a:tr>
              <a:tr h="510210">
                <a:tc>
                  <a:txBody>
                    <a:bodyPr/>
                    <a:lstStyle/>
                    <a:p>
                      <a:pPr algn="ctr"/>
                      <a:r>
                        <a:rPr lang="en-GB" sz="2000" b="1" dirty="0">
                          <a:solidFill>
                            <a:schemeClr val="tx1"/>
                          </a:solidFill>
                          <a:latin typeface="Century Gothic" panose="020B0502020202020204" pitchFamily="34" charset="0"/>
                        </a:rPr>
                        <a:t>expanded noun phrase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503812"/>
                  </a:ext>
                </a:extLst>
              </a:tr>
              <a:tr h="576000">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4654998"/>
                  </a:ext>
                </a:extLst>
              </a:tr>
              <a:tr h="51021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modal verb</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27451031"/>
                  </a:ext>
                </a:extLst>
              </a:tr>
            </a:tbl>
          </a:graphicData>
        </a:graphic>
      </p:graphicFrame>
      <p:graphicFrame>
        <p:nvGraphicFramePr>
          <p:cNvPr id="9" name="Table 8">
            <a:extLst>
              <a:ext uri="{FF2B5EF4-FFF2-40B4-BE49-F238E27FC236}">
                <a16:creationId xmlns:a16="http://schemas.microsoft.com/office/drawing/2014/main" id="{A6329FBE-C077-4426-830C-7D75E763F46C}"/>
              </a:ext>
            </a:extLst>
          </p:cNvPr>
          <p:cNvGraphicFramePr>
            <a:graphicFrameLocks noGrp="1"/>
          </p:cNvGraphicFramePr>
          <p:nvPr>
            <p:extLst>
              <p:ext uri="{D42A27DB-BD31-4B8C-83A1-F6EECF244321}">
                <p14:modId xmlns:p14="http://schemas.microsoft.com/office/powerpoint/2010/main" val="354246463"/>
              </p:ext>
            </p:extLst>
          </p:nvPr>
        </p:nvGraphicFramePr>
        <p:xfrm>
          <a:off x="560631" y="1715646"/>
          <a:ext cx="2952000" cy="3769830"/>
        </p:xfrm>
        <a:graphic>
          <a:graphicData uri="http://schemas.openxmlformats.org/drawingml/2006/table">
            <a:tbl>
              <a:tblPr firstRow="1" bandRow="1">
                <a:tableStyleId>{5C22544A-7EE6-4342-B048-85BDC9FD1C3A}</a:tableStyleId>
              </a:tblPr>
              <a:tblGrid>
                <a:gridCol w="2952000">
                  <a:extLst>
                    <a:ext uri="{9D8B030D-6E8A-4147-A177-3AD203B41FA5}">
                      <a16:colId xmlns:a16="http://schemas.microsoft.com/office/drawing/2014/main" val="3898259428"/>
                    </a:ext>
                  </a:extLst>
                </a:gridCol>
              </a:tblGrid>
              <a:tr h="510210">
                <a:tc>
                  <a:txBody>
                    <a:bodyPr/>
                    <a:lstStyle/>
                    <a:p>
                      <a:pPr algn="ctr"/>
                      <a:r>
                        <a:rPr lang="en-GB" sz="2000" b="1" dirty="0">
                          <a:solidFill>
                            <a:schemeClr val="tx1"/>
                          </a:solidFill>
                          <a:latin typeface="Century Gothic" panose="020B0502020202020204" pitchFamily="34" charset="0"/>
                        </a:rPr>
                        <a:t>perhaps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67321542"/>
                  </a:ext>
                </a:extLst>
              </a:tr>
              <a:tr h="576000">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3046639"/>
                  </a:ext>
                </a:extLst>
              </a:tr>
              <a:tr h="511200">
                <a:tc>
                  <a:txBody>
                    <a:bodyPr/>
                    <a:lstStyle/>
                    <a:p>
                      <a:pPr algn="ctr"/>
                      <a:r>
                        <a:rPr lang="en-GB" sz="2000" b="1" dirty="0">
                          <a:solidFill>
                            <a:schemeClr val="tx1"/>
                          </a:solidFill>
                          <a:latin typeface="Century Gothic" panose="020B0502020202020204" pitchFamily="34" charset="0"/>
                        </a:rPr>
                        <a:t>might</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13339695"/>
                  </a:ext>
                </a:extLst>
              </a:tr>
              <a:tr h="576000">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6261694"/>
                  </a:ext>
                </a:extLst>
              </a:tr>
              <a:tr h="510210">
                <a:tc>
                  <a:txBody>
                    <a:bodyPr/>
                    <a:lstStyle/>
                    <a:p>
                      <a:pPr algn="ctr"/>
                      <a:r>
                        <a:rPr lang="en-GB" sz="2000" b="1" dirty="0">
                          <a:solidFill>
                            <a:schemeClr val="tx1"/>
                          </a:solidFill>
                          <a:latin typeface="Century Gothic" panose="020B0502020202020204" pitchFamily="34" charset="0"/>
                        </a:rPr>
                        <a:t>adorable, shy puppy</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503812"/>
                  </a:ext>
                </a:extLst>
              </a:tr>
              <a:tr h="576000">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4654998"/>
                  </a:ext>
                </a:extLst>
              </a:tr>
              <a:tr h="51021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who lives near the park</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27451031"/>
                  </a:ext>
                </a:extLst>
              </a:tr>
            </a:tbl>
          </a:graphicData>
        </a:graphic>
      </p:graphicFrame>
    </p:spTree>
    <p:extLst>
      <p:ext uri="{BB962C8B-B14F-4D97-AF65-F5344CB8AC3E}">
        <p14:creationId xmlns:p14="http://schemas.microsoft.com/office/powerpoint/2010/main" val="1035052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Match the word or phrase to the correct word type.  </a:t>
            </a:r>
          </a:p>
          <a:p>
            <a:pPr marL="88900" algn="ctr"/>
            <a:endParaRPr lang="en-GB" sz="2800" dirty="0">
              <a:solidFill>
                <a:schemeClr val="bg2">
                  <a:lumMod val="25000"/>
                </a:schemeClr>
              </a:solidFill>
              <a:latin typeface="SassoonCRInfantMedium" panose="02000603020000020003" pitchFamily="2" charset="0"/>
            </a:endParaRP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8" name="Table 7">
            <a:extLst>
              <a:ext uri="{FF2B5EF4-FFF2-40B4-BE49-F238E27FC236}">
                <a16:creationId xmlns:a16="http://schemas.microsoft.com/office/drawing/2014/main" id="{B00A74F4-0043-478A-92A0-7ACA0560EED2}"/>
              </a:ext>
            </a:extLst>
          </p:cNvPr>
          <p:cNvGraphicFramePr>
            <a:graphicFrameLocks noGrp="1"/>
          </p:cNvGraphicFramePr>
          <p:nvPr>
            <p:extLst/>
          </p:nvPr>
        </p:nvGraphicFramePr>
        <p:xfrm>
          <a:off x="5522794" y="1715646"/>
          <a:ext cx="2952000" cy="3768840"/>
        </p:xfrm>
        <a:graphic>
          <a:graphicData uri="http://schemas.openxmlformats.org/drawingml/2006/table">
            <a:tbl>
              <a:tblPr firstRow="1" bandRow="1">
                <a:tableStyleId>{5C22544A-7EE6-4342-B048-85BDC9FD1C3A}</a:tableStyleId>
              </a:tblPr>
              <a:tblGrid>
                <a:gridCol w="2952000">
                  <a:extLst>
                    <a:ext uri="{9D8B030D-6E8A-4147-A177-3AD203B41FA5}">
                      <a16:colId xmlns:a16="http://schemas.microsoft.com/office/drawing/2014/main" val="3898259428"/>
                    </a:ext>
                  </a:extLst>
                </a:gridCol>
              </a:tblGrid>
              <a:tr h="510210">
                <a:tc>
                  <a:txBody>
                    <a:bodyPr/>
                    <a:lstStyle/>
                    <a:p>
                      <a:pPr algn="ctr"/>
                      <a:r>
                        <a:rPr lang="en-GB" sz="2000" b="1" dirty="0">
                          <a:solidFill>
                            <a:schemeClr val="tx1"/>
                          </a:solidFill>
                          <a:latin typeface="Century Gothic" panose="020B0502020202020204" pitchFamily="34" charset="0"/>
                        </a:rPr>
                        <a:t>relative clause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67321542"/>
                  </a:ext>
                </a:extLst>
              </a:tr>
              <a:tr h="576000">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3046639"/>
                  </a:ext>
                </a:extLst>
              </a:tr>
              <a:tr h="510210">
                <a:tc>
                  <a:txBody>
                    <a:bodyPr/>
                    <a:lstStyle/>
                    <a:p>
                      <a:pPr algn="ctr"/>
                      <a:r>
                        <a:rPr lang="en-GB" sz="2000" b="1" dirty="0">
                          <a:solidFill>
                            <a:schemeClr val="tx1"/>
                          </a:solidFill>
                          <a:latin typeface="Century Gothic" panose="020B0502020202020204" pitchFamily="34" charset="0"/>
                        </a:rPr>
                        <a:t>adverb</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13339695"/>
                  </a:ext>
                </a:extLst>
              </a:tr>
              <a:tr h="576000">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6261694"/>
                  </a:ext>
                </a:extLst>
              </a:tr>
              <a:tr h="510210">
                <a:tc>
                  <a:txBody>
                    <a:bodyPr/>
                    <a:lstStyle/>
                    <a:p>
                      <a:pPr algn="ctr"/>
                      <a:r>
                        <a:rPr lang="en-GB" sz="2000" b="1" dirty="0">
                          <a:solidFill>
                            <a:schemeClr val="tx1"/>
                          </a:solidFill>
                          <a:latin typeface="Century Gothic" panose="020B0502020202020204" pitchFamily="34" charset="0"/>
                        </a:rPr>
                        <a:t>expanded noun phrase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503812"/>
                  </a:ext>
                </a:extLst>
              </a:tr>
              <a:tr h="576000">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4654998"/>
                  </a:ext>
                </a:extLst>
              </a:tr>
              <a:tr h="51021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modal verb</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27451031"/>
                  </a:ext>
                </a:extLst>
              </a:tr>
            </a:tbl>
          </a:graphicData>
        </a:graphic>
      </p:graphicFrame>
      <p:graphicFrame>
        <p:nvGraphicFramePr>
          <p:cNvPr id="9" name="Table 8">
            <a:extLst>
              <a:ext uri="{FF2B5EF4-FFF2-40B4-BE49-F238E27FC236}">
                <a16:creationId xmlns:a16="http://schemas.microsoft.com/office/drawing/2014/main" id="{A6329FBE-C077-4426-830C-7D75E763F46C}"/>
              </a:ext>
            </a:extLst>
          </p:cNvPr>
          <p:cNvGraphicFramePr>
            <a:graphicFrameLocks noGrp="1"/>
          </p:cNvGraphicFramePr>
          <p:nvPr>
            <p:extLst/>
          </p:nvPr>
        </p:nvGraphicFramePr>
        <p:xfrm>
          <a:off x="560631" y="1715646"/>
          <a:ext cx="2952000" cy="3769830"/>
        </p:xfrm>
        <a:graphic>
          <a:graphicData uri="http://schemas.openxmlformats.org/drawingml/2006/table">
            <a:tbl>
              <a:tblPr firstRow="1" bandRow="1">
                <a:tableStyleId>{5C22544A-7EE6-4342-B048-85BDC9FD1C3A}</a:tableStyleId>
              </a:tblPr>
              <a:tblGrid>
                <a:gridCol w="2952000">
                  <a:extLst>
                    <a:ext uri="{9D8B030D-6E8A-4147-A177-3AD203B41FA5}">
                      <a16:colId xmlns:a16="http://schemas.microsoft.com/office/drawing/2014/main" val="3898259428"/>
                    </a:ext>
                  </a:extLst>
                </a:gridCol>
              </a:tblGrid>
              <a:tr h="510210">
                <a:tc>
                  <a:txBody>
                    <a:bodyPr/>
                    <a:lstStyle/>
                    <a:p>
                      <a:pPr algn="ctr"/>
                      <a:r>
                        <a:rPr lang="en-GB" sz="2000" b="1" dirty="0">
                          <a:solidFill>
                            <a:schemeClr val="tx1"/>
                          </a:solidFill>
                          <a:latin typeface="Century Gothic" panose="020B0502020202020204" pitchFamily="34" charset="0"/>
                        </a:rPr>
                        <a:t>perhaps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67321542"/>
                  </a:ext>
                </a:extLst>
              </a:tr>
              <a:tr h="576000">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3046639"/>
                  </a:ext>
                </a:extLst>
              </a:tr>
              <a:tr h="511200">
                <a:tc>
                  <a:txBody>
                    <a:bodyPr/>
                    <a:lstStyle/>
                    <a:p>
                      <a:pPr algn="ctr"/>
                      <a:r>
                        <a:rPr lang="en-GB" sz="2000" b="1" dirty="0">
                          <a:solidFill>
                            <a:schemeClr val="tx1"/>
                          </a:solidFill>
                          <a:latin typeface="Century Gothic" panose="020B0502020202020204" pitchFamily="34" charset="0"/>
                        </a:rPr>
                        <a:t>might</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13339695"/>
                  </a:ext>
                </a:extLst>
              </a:tr>
              <a:tr h="576000">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6261694"/>
                  </a:ext>
                </a:extLst>
              </a:tr>
              <a:tr h="510210">
                <a:tc>
                  <a:txBody>
                    <a:bodyPr/>
                    <a:lstStyle/>
                    <a:p>
                      <a:pPr algn="ctr"/>
                      <a:r>
                        <a:rPr lang="en-GB" sz="2000" b="1" dirty="0">
                          <a:solidFill>
                            <a:schemeClr val="tx1"/>
                          </a:solidFill>
                          <a:latin typeface="Century Gothic" panose="020B0502020202020204" pitchFamily="34" charset="0"/>
                        </a:rPr>
                        <a:t>adorable, shy puppy</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503812"/>
                  </a:ext>
                </a:extLst>
              </a:tr>
              <a:tr h="576000">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4654998"/>
                  </a:ext>
                </a:extLst>
              </a:tr>
              <a:tr h="51021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who lives near the park</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27451031"/>
                  </a:ext>
                </a:extLst>
              </a:tr>
            </a:tbl>
          </a:graphicData>
        </a:graphic>
      </p:graphicFrame>
      <p:cxnSp>
        <p:nvCxnSpPr>
          <p:cNvPr id="3" name="Straight Arrow Connector 2">
            <a:extLst>
              <a:ext uri="{FF2B5EF4-FFF2-40B4-BE49-F238E27FC236}">
                <a16:creationId xmlns:a16="http://schemas.microsoft.com/office/drawing/2014/main" id="{E2E6F3F1-83A3-4655-803C-9C10CEB7E03B}"/>
              </a:ext>
            </a:extLst>
          </p:cNvPr>
          <p:cNvCxnSpPr>
            <a:cxnSpLocks/>
          </p:cNvCxnSpPr>
          <p:nvPr/>
        </p:nvCxnSpPr>
        <p:spPr>
          <a:xfrm>
            <a:off x="3512631" y="1976284"/>
            <a:ext cx="2010163" cy="109728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0F68491-D40A-4FA8-BBB3-ABCD4B6A2F1E}"/>
              </a:ext>
            </a:extLst>
          </p:cNvPr>
          <p:cNvCxnSpPr>
            <a:cxnSpLocks/>
          </p:cNvCxnSpPr>
          <p:nvPr/>
        </p:nvCxnSpPr>
        <p:spPr>
          <a:xfrm>
            <a:off x="3512631" y="3051426"/>
            <a:ext cx="2010163" cy="220489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7BBB427-E592-4D8A-962C-16CDA8EC3E98}"/>
              </a:ext>
            </a:extLst>
          </p:cNvPr>
          <p:cNvCxnSpPr>
            <a:cxnSpLocks/>
          </p:cNvCxnSpPr>
          <p:nvPr/>
        </p:nvCxnSpPr>
        <p:spPr>
          <a:xfrm>
            <a:off x="3512630" y="4147059"/>
            <a:ext cx="2010164"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2064FE3-F076-4E46-8F3D-D7FE961760C1}"/>
              </a:ext>
            </a:extLst>
          </p:cNvPr>
          <p:cNvCxnSpPr>
            <a:cxnSpLocks/>
          </p:cNvCxnSpPr>
          <p:nvPr/>
        </p:nvCxnSpPr>
        <p:spPr>
          <a:xfrm flipV="1">
            <a:off x="3512630" y="1929089"/>
            <a:ext cx="2010164" cy="329127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0592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Circle all the past tense verbs below.</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6" name="Group 5">
            <a:extLst>
              <a:ext uri="{FF2B5EF4-FFF2-40B4-BE49-F238E27FC236}">
                <a16:creationId xmlns:a16="http://schemas.microsoft.com/office/drawing/2014/main" id="{CB32A6DA-A890-487D-8F21-D93770457CF3}"/>
              </a:ext>
            </a:extLst>
          </p:cNvPr>
          <p:cNvGrpSpPr/>
          <p:nvPr/>
        </p:nvGrpSpPr>
        <p:grpSpPr>
          <a:xfrm>
            <a:off x="1206294" y="1359247"/>
            <a:ext cx="6731411" cy="4428019"/>
            <a:chOff x="496942" y="935823"/>
            <a:chExt cx="2602823" cy="1810016"/>
          </a:xfrm>
        </p:grpSpPr>
        <p:grpSp>
          <p:nvGrpSpPr>
            <p:cNvPr id="7" name="Group 6">
              <a:extLst>
                <a:ext uri="{FF2B5EF4-FFF2-40B4-BE49-F238E27FC236}">
                  <a16:creationId xmlns:a16="http://schemas.microsoft.com/office/drawing/2014/main" id="{1AF1D0A3-DE4B-4968-9665-14FAB534C2E3}"/>
                </a:ext>
              </a:extLst>
            </p:cNvPr>
            <p:cNvGrpSpPr/>
            <p:nvPr/>
          </p:nvGrpSpPr>
          <p:grpSpPr>
            <a:xfrm>
              <a:off x="496942" y="935823"/>
              <a:ext cx="1173287" cy="1810016"/>
              <a:chOff x="477186" y="972506"/>
              <a:chExt cx="1173287" cy="1810016"/>
            </a:xfrm>
          </p:grpSpPr>
          <p:sp>
            <p:nvSpPr>
              <p:cNvPr id="15" name="Rectangle: Rounded Corners 14">
                <a:extLst>
                  <a:ext uri="{FF2B5EF4-FFF2-40B4-BE49-F238E27FC236}">
                    <a16:creationId xmlns:a16="http://schemas.microsoft.com/office/drawing/2014/main" id="{C5317E95-A784-4EB7-87A5-2E480AF59287}"/>
                  </a:ext>
                </a:extLst>
              </p:cNvPr>
              <p:cNvSpPr/>
              <p:nvPr/>
            </p:nvSpPr>
            <p:spPr>
              <a:xfrm>
                <a:off x="477186" y="972506"/>
                <a:ext cx="1173287" cy="47897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chemeClr val="tx1"/>
                    </a:solidFill>
                    <a:latin typeface="Century Gothic" panose="020B0502020202020204" pitchFamily="34" charset="0"/>
                  </a:rPr>
                  <a:t>written</a:t>
                </a:r>
              </a:p>
            </p:txBody>
          </p:sp>
          <p:sp>
            <p:nvSpPr>
              <p:cNvPr id="16" name="Rectangle: Rounded Corners 15">
                <a:extLst>
                  <a:ext uri="{FF2B5EF4-FFF2-40B4-BE49-F238E27FC236}">
                    <a16:creationId xmlns:a16="http://schemas.microsoft.com/office/drawing/2014/main" id="{8411A265-E658-45F1-A326-9E7D505F9B80}"/>
                  </a:ext>
                </a:extLst>
              </p:cNvPr>
              <p:cNvSpPr/>
              <p:nvPr/>
            </p:nvSpPr>
            <p:spPr>
              <a:xfrm>
                <a:off x="477186" y="1638028"/>
                <a:ext cx="1173287" cy="47897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chemeClr val="tx1"/>
                    </a:solidFill>
                    <a:latin typeface="Century Gothic" panose="020B0502020202020204" pitchFamily="34" charset="0"/>
                  </a:rPr>
                  <a:t>finished</a:t>
                </a:r>
                <a:endParaRPr lang="en-GB" sz="2400" b="1" dirty="0">
                  <a:solidFill>
                    <a:schemeClr val="tx1"/>
                  </a:solidFill>
                  <a:latin typeface="Century Gothic" panose="020B0502020202020204" pitchFamily="34" charset="0"/>
                </a:endParaRPr>
              </a:p>
            </p:txBody>
          </p:sp>
          <p:sp>
            <p:nvSpPr>
              <p:cNvPr id="17" name="Rectangle: Rounded Corners 16">
                <a:extLst>
                  <a:ext uri="{FF2B5EF4-FFF2-40B4-BE49-F238E27FC236}">
                    <a16:creationId xmlns:a16="http://schemas.microsoft.com/office/drawing/2014/main" id="{62D3B196-4D76-4A47-B687-89B8BA444521}"/>
                  </a:ext>
                </a:extLst>
              </p:cNvPr>
              <p:cNvSpPr/>
              <p:nvPr/>
            </p:nvSpPr>
            <p:spPr>
              <a:xfrm>
                <a:off x="477186" y="2303551"/>
                <a:ext cx="1173287" cy="47897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chemeClr val="tx1"/>
                    </a:solidFill>
                    <a:latin typeface="Century Gothic" panose="020B0502020202020204" pitchFamily="34" charset="0"/>
                  </a:rPr>
                  <a:t>strolling</a:t>
                </a:r>
              </a:p>
            </p:txBody>
          </p:sp>
        </p:grpSp>
        <p:grpSp>
          <p:nvGrpSpPr>
            <p:cNvPr id="8" name="Group 7">
              <a:extLst>
                <a:ext uri="{FF2B5EF4-FFF2-40B4-BE49-F238E27FC236}">
                  <a16:creationId xmlns:a16="http://schemas.microsoft.com/office/drawing/2014/main" id="{130A4994-CEFA-477D-8378-B5E696C43FC1}"/>
                </a:ext>
              </a:extLst>
            </p:cNvPr>
            <p:cNvGrpSpPr/>
            <p:nvPr/>
          </p:nvGrpSpPr>
          <p:grpSpPr>
            <a:xfrm>
              <a:off x="1926478" y="935823"/>
              <a:ext cx="1173287" cy="1810016"/>
              <a:chOff x="477186" y="972506"/>
              <a:chExt cx="1173287" cy="1810016"/>
            </a:xfrm>
          </p:grpSpPr>
          <p:sp>
            <p:nvSpPr>
              <p:cNvPr id="12" name="Rectangle: Rounded Corners 11">
                <a:extLst>
                  <a:ext uri="{FF2B5EF4-FFF2-40B4-BE49-F238E27FC236}">
                    <a16:creationId xmlns:a16="http://schemas.microsoft.com/office/drawing/2014/main" id="{0B3D55D3-0873-4D4A-B8B2-83ABB9EE2494}"/>
                  </a:ext>
                </a:extLst>
              </p:cNvPr>
              <p:cNvSpPr/>
              <p:nvPr/>
            </p:nvSpPr>
            <p:spPr>
              <a:xfrm>
                <a:off x="477186" y="972506"/>
                <a:ext cx="1173287" cy="47897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chemeClr val="tx1"/>
                    </a:solidFill>
                    <a:latin typeface="Century Gothic" panose="020B0502020202020204" pitchFamily="34" charset="0"/>
                  </a:rPr>
                  <a:t>smile</a:t>
                </a:r>
              </a:p>
            </p:txBody>
          </p:sp>
          <p:sp>
            <p:nvSpPr>
              <p:cNvPr id="13" name="Rectangle: Rounded Corners 12">
                <a:extLst>
                  <a:ext uri="{FF2B5EF4-FFF2-40B4-BE49-F238E27FC236}">
                    <a16:creationId xmlns:a16="http://schemas.microsoft.com/office/drawing/2014/main" id="{C4C66361-0CD0-422F-8426-F2011D61E1A9}"/>
                  </a:ext>
                </a:extLst>
              </p:cNvPr>
              <p:cNvSpPr/>
              <p:nvPr/>
            </p:nvSpPr>
            <p:spPr>
              <a:xfrm>
                <a:off x="477186" y="1638028"/>
                <a:ext cx="1173287" cy="47897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chemeClr val="tx1"/>
                    </a:solidFill>
                    <a:latin typeface="Century Gothic" panose="020B0502020202020204" pitchFamily="34" charset="0"/>
                  </a:rPr>
                  <a:t>broke</a:t>
                </a:r>
              </a:p>
            </p:txBody>
          </p:sp>
          <p:sp>
            <p:nvSpPr>
              <p:cNvPr id="14" name="Rectangle: Rounded Corners 13">
                <a:extLst>
                  <a:ext uri="{FF2B5EF4-FFF2-40B4-BE49-F238E27FC236}">
                    <a16:creationId xmlns:a16="http://schemas.microsoft.com/office/drawing/2014/main" id="{2C207E8F-F908-4209-84EF-0F8DAFF034C8}"/>
                  </a:ext>
                </a:extLst>
              </p:cNvPr>
              <p:cNvSpPr/>
              <p:nvPr/>
            </p:nvSpPr>
            <p:spPr>
              <a:xfrm>
                <a:off x="477186" y="2303551"/>
                <a:ext cx="1173287" cy="47897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chemeClr val="tx1"/>
                    </a:solidFill>
                    <a:latin typeface="Century Gothic" panose="020B0502020202020204" pitchFamily="34" charset="0"/>
                  </a:rPr>
                  <a:t>sniffed</a:t>
                </a:r>
              </a:p>
            </p:txBody>
          </p:sp>
        </p:grpSp>
      </p:grpSp>
    </p:spTree>
    <p:extLst>
      <p:ext uri="{BB962C8B-B14F-4D97-AF65-F5344CB8AC3E}">
        <p14:creationId xmlns:p14="http://schemas.microsoft.com/office/powerpoint/2010/main" val="3691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Circle all the past tense verbs below.</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6" name="Group 5">
            <a:extLst>
              <a:ext uri="{FF2B5EF4-FFF2-40B4-BE49-F238E27FC236}">
                <a16:creationId xmlns:a16="http://schemas.microsoft.com/office/drawing/2014/main" id="{CB32A6DA-A890-487D-8F21-D93770457CF3}"/>
              </a:ext>
            </a:extLst>
          </p:cNvPr>
          <p:cNvGrpSpPr/>
          <p:nvPr/>
        </p:nvGrpSpPr>
        <p:grpSpPr>
          <a:xfrm>
            <a:off x="1206294" y="1359247"/>
            <a:ext cx="6731411" cy="4428019"/>
            <a:chOff x="496942" y="935823"/>
            <a:chExt cx="2602823" cy="1810016"/>
          </a:xfrm>
        </p:grpSpPr>
        <p:grpSp>
          <p:nvGrpSpPr>
            <p:cNvPr id="7" name="Group 6">
              <a:extLst>
                <a:ext uri="{FF2B5EF4-FFF2-40B4-BE49-F238E27FC236}">
                  <a16:creationId xmlns:a16="http://schemas.microsoft.com/office/drawing/2014/main" id="{1AF1D0A3-DE4B-4968-9665-14FAB534C2E3}"/>
                </a:ext>
              </a:extLst>
            </p:cNvPr>
            <p:cNvGrpSpPr/>
            <p:nvPr/>
          </p:nvGrpSpPr>
          <p:grpSpPr>
            <a:xfrm>
              <a:off x="496942" y="935823"/>
              <a:ext cx="1173287" cy="1810016"/>
              <a:chOff x="477186" y="972506"/>
              <a:chExt cx="1173287" cy="1810016"/>
            </a:xfrm>
          </p:grpSpPr>
          <p:sp>
            <p:nvSpPr>
              <p:cNvPr id="15" name="Rectangle: Rounded Corners 14">
                <a:extLst>
                  <a:ext uri="{FF2B5EF4-FFF2-40B4-BE49-F238E27FC236}">
                    <a16:creationId xmlns:a16="http://schemas.microsoft.com/office/drawing/2014/main" id="{C5317E95-A784-4EB7-87A5-2E480AF59287}"/>
                  </a:ext>
                </a:extLst>
              </p:cNvPr>
              <p:cNvSpPr/>
              <p:nvPr/>
            </p:nvSpPr>
            <p:spPr>
              <a:xfrm>
                <a:off x="477186" y="972506"/>
                <a:ext cx="1173287" cy="47897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rgbClr val="FF0000"/>
                    </a:solidFill>
                    <a:latin typeface="Century Gothic" panose="020B0502020202020204" pitchFamily="34" charset="0"/>
                  </a:rPr>
                  <a:t>written</a:t>
                </a:r>
              </a:p>
            </p:txBody>
          </p:sp>
          <p:sp>
            <p:nvSpPr>
              <p:cNvPr id="16" name="Rectangle: Rounded Corners 15">
                <a:extLst>
                  <a:ext uri="{FF2B5EF4-FFF2-40B4-BE49-F238E27FC236}">
                    <a16:creationId xmlns:a16="http://schemas.microsoft.com/office/drawing/2014/main" id="{8411A265-E658-45F1-A326-9E7D505F9B80}"/>
                  </a:ext>
                </a:extLst>
              </p:cNvPr>
              <p:cNvSpPr/>
              <p:nvPr/>
            </p:nvSpPr>
            <p:spPr>
              <a:xfrm>
                <a:off x="477186" y="1638028"/>
                <a:ext cx="1173287" cy="47897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rgbClr val="FF0000"/>
                    </a:solidFill>
                    <a:latin typeface="Century Gothic" panose="020B0502020202020204" pitchFamily="34" charset="0"/>
                  </a:rPr>
                  <a:t>finished</a:t>
                </a:r>
                <a:endParaRPr lang="en-GB" sz="2400" b="1" dirty="0">
                  <a:solidFill>
                    <a:srgbClr val="FF0000"/>
                  </a:solidFill>
                  <a:latin typeface="Century Gothic" panose="020B0502020202020204" pitchFamily="34" charset="0"/>
                </a:endParaRPr>
              </a:p>
            </p:txBody>
          </p:sp>
          <p:sp>
            <p:nvSpPr>
              <p:cNvPr id="17" name="Rectangle: Rounded Corners 16">
                <a:extLst>
                  <a:ext uri="{FF2B5EF4-FFF2-40B4-BE49-F238E27FC236}">
                    <a16:creationId xmlns:a16="http://schemas.microsoft.com/office/drawing/2014/main" id="{62D3B196-4D76-4A47-B687-89B8BA444521}"/>
                  </a:ext>
                </a:extLst>
              </p:cNvPr>
              <p:cNvSpPr/>
              <p:nvPr/>
            </p:nvSpPr>
            <p:spPr>
              <a:xfrm>
                <a:off x="477186" y="2303551"/>
                <a:ext cx="1173287" cy="47897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chemeClr val="bg2">
                        <a:lumMod val="50000"/>
                      </a:schemeClr>
                    </a:solidFill>
                    <a:latin typeface="Century Gothic" panose="020B0502020202020204" pitchFamily="34" charset="0"/>
                  </a:rPr>
                  <a:t>strolling</a:t>
                </a:r>
              </a:p>
            </p:txBody>
          </p:sp>
        </p:grpSp>
        <p:grpSp>
          <p:nvGrpSpPr>
            <p:cNvPr id="8" name="Group 7">
              <a:extLst>
                <a:ext uri="{FF2B5EF4-FFF2-40B4-BE49-F238E27FC236}">
                  <a16:creationId xmlns:a16="http://schemas.microsoft.com/office/drawing/2014/main" id="{130A4994-CEFA-477D-8378-B5E696C43FC1}"/>
                </a:ext>
              </a:extLst>
            </p:cNvPr>
            <p:cNvGrpSpPr/>
            <p:nvPr/>
          </p:nvGrpSpPr>
          <p:grpSpPr>
            <a:xfrm>
              <a:off x="1926478" y="935823"/>
              <a:ext cx="1173287" cy="1810016"/>
              <a:chOff x="477186" y="972506"/>
              <a:chExt cx="1173287" cy="1810016"/>
            </a:xfrm>
          </p:grpSpPr>
          <p:sp>
            <p:nvSpPr>
              <p:cNvPr id="12" name="Rectangle: Rounded Corners 11">
                <a:extLst>
                  <a:ext uri="{FF2B5EF4-FFF2-40B4-BE49-F238E27FC236}">
                    <a16:creationId xmlns:a16="http://schemas.microsoft.com/office/drawing/2014/main" id="{0B3D55D3-0873-4D4A-B8B2-83ABB9EE2494}"/>
                  </a:ext>
                </a:extLst>
              </p:cNvPr>
              <p:cNvSpPr/>
              <p:nvPr/>
            </p:nvSpPr>
            <p:spPr>
              <a:xfrm>
                <a:off x="477186" y="972506"/>
                <a:ext cx="1173287" cy="47897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chemeClr val="bg2">
                        <a:lumMod val="50000"/>
                      </a:schemeClr>
                    </a:solidFill>
                    <a:latin typeface="Century Gothic" panose="020B0502020202020204" pitchFamily="34" charset="0"/>
                  </a:rPr>
                  <a:t>smile</a:t>
                </a:r>
              </a:p>
            </p:txBody>
          </p:sp>
          <p:sp>
            <p:nvSpPr>
              <p:cNvPr id="13" name="Rectangle: Rounded Corners 12">
                <a:extLst>
                  <a:ext uri="{FF2B5EF4-FFF2-40B4-BE49-F238E27FC236}">
                    <a16:creationId xmlns:a16="http://schemas.microsoft.com/office/drawing/2014/main" id="{C4C66361-0CD0-422F-8426-F2011D61E1A9}"/>
                  </a:ext>
                </a:extLst>
              </p:cNvPr>
              <p:cNvSpPr/>
              <p:nvPr/>
            </p:nvSpPr>
            <p:spPr>
              <a:xfrm>
                <a:off x="477186" y="1638028"/>
                <a:ext cx="1173287" cy="47897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rgbClr val="FF0000"/>
                    </a:solidFill>
                    <a:latin typeface="Century Gothic" panose="020B0502020202020204" pitchFamily="34" charset="0"/>
                  </a:rPr>
                  <a:t>broke</a:t>
                </a:r>
              </a:p>
            </p:txBody>
          </p:sp>
          <p:sp>
            <p:nvSpPr>
              <p:cNvPr id="14" name="Rectangle: Rounded Corners 13">
                <a:extLst>
                  <a:ext uri="{FF2B5EF4-FFF2-40B4-BE49-F238E27FC236}">
                    <a16:creationId xmlns:a16="http://schemas.microsoft.com/office/drawing/2014/main" id="{2C207E8F-F908-4209-84EF-0F8DAFF034C8}"/>
                  </a:ext>
                </a:extLst>
              </p:cNvPr>
              <p:cNvSpPr/>
              <p:nvPr/>
            </p:nvSpPr>
            <p:spPr>
              <a:xfrm>
                <a:off x="477186" y="2303551"/>
                <a:ext cx="1173287" cy="47897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rgbClr val="FF0000"/>
                    </a:solidFill>
                    <a:latin typeface="Century Gothic" panose="020B0502020202020204" pitchFamily="34" charset="0"/>
                  </a:rPr>
                  <a:t>sniffed</a:t>
                </a:r>
              </a:p>
            </p:txBody>
          </p:sp>
        </p:grpSp>
      </p:grpSp>
      <p:sp>
        <p:nvSpPr>
          <p:cNvPr id="2" name="Oval 1">
            <a:extLst>
              <a:ext uri="{FF2B5EF4-FFF2-40B4-BE49-F238E27FC236}">
                <a16:creationId xmlns:a16="http://schemas.microsoft.com/office/drawing/2014/main" id="{87568C82-7922-45B2-A777-37C2092DD23D}"/>
              </a:ext>
            </a:extLst>
          </p:cNvPr>
          <p:cNvSpPr/>
          <p:nvPr/>
        </p:nvSpPr>
        <p:spPr>
          <a:xfrm>
            <a:off x="1779573" y="3170759"/>
            <a:ext cx="1875994" cy="80499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8B5BADC9-2DD0-4375-A87F-366049EACCA9}"/>
              </a:ext>
            </a:extLst>
          </p:cNvPr>
          <p:cNvSpPr/>
          <p:nvPr/>
        </p:nvSpPr>
        <p:spPr>
          <a:xfrm>
            <a:off x="1779573" y="1539931"/>
            <a:ext cx="1875994" cy="80499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D1A67FE2-FBA7-4DFC-B8C7-BC7101BB4454}"/>
              </a:ext>
            </a:extLst>
          </p:cNvPr>
          <p:cNvSpPr/>
          <p:nvPr/>
        </p:nvSpPr>
        <p:spPr>
          <a:xfrm>
            <a:off x="5482533" y="3170758"/>
            <a:ext cx="1875994" cy="80499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A5982095-2930-4A0F-BCD7-63AB41B64581}"/>
              </a:ext>
            </a:extLst>
          </p:cNvPr>
          <p:cNvSpPr/>
          <p:nvPr/>
        </p:nvSpPr>
        <p:spPr>
          <a:xfrm>
            <a:off x="5482533" y="4798893"/>
            <a:ext cx="1875994" cy="80499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10316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Match the verbs in the simple past to their correct form in the progressive past.</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F4F3FD7A-8ECF-43E1-BE4C-9961A46E7ED4}"/>
              </a:ext>
            </a:extLst>
          </p:cNvPr>
          <p:cNvGraphicFramePr>
            <a:graphicFrameLocks noGrp="1"/>
          </p:cNvGraphicFramePr>
          <p:nvPr>
            <p:extLst>
              <p:ext uri="{D42A27DB-BD31-4B8C-83A1-F6EECF244321}">
                <p14:modId xmlns:p14="http://schemas.microsoft.com/office/powerpoint/2010/main" val="745425412"/>
              </p:ext>
            </p:extLst>
          </p:nvPr>
        </p:nvGraphicFramePr>
        <p:xfrm>
          <a:off x="1504762" y="2486374"/>
          <a:ext cx="1334658" cy="2551050"/>
        </p:xfrm>
        <a:graphic>
          <a:graphicData uri="http://schemas.openxmlformats.org/drawingml/2006/table">
            <a:tbl>
              <a:tblPr firstRow="1" bandRow="1">
                <a:tableStyleId>{5C22544A-7EE6-4342-B048-85BDC9FD1C3A}</a:tableStyleId>
              </a:tblPr>
              <a:tblGrid>
                <a:gridCol w="1334658">
                  <a:extLst>
                    <a:ext uri="{9D8B030D-6E8A-4147-A177-3AD203B41FA5}">
                      <a16:colId xmlns:a16="http://schemas.microsoft.com/office/drawing/2014/main" val="3898259428"/>
                    </a:ext>
                  </a:extLst>
                </a:gridCol>
              </a:tblGrid>
              <a:tr h="510210">
                <a:tc>
                  <a:txBody>
                    <a:bodyPr/>
                    <a:lstStyle/>
                    <a:p>
                      <a:pPr algn="ctr"/>
                      <a:r>
                        <a:rPr lang="en-GB" sz="2400" b="1" dirty="0">
                          <a:solidFill>
                            <a:schemeClr val="tx1"/>
                          </a:solidFill>
                          <a:latin typeface="Century Gothic" panose="020B0502020202020204" pitchFamily="34" charset="0"/>
                        </a:rPr>
                        <a:t>began</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67321542"/>
                  </a:ext>
                </a:extLst>
              </a:tr>
              <a:tr h="510210">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3046639"/>
                  </a:ext>
                </a:extLst>
              </a:tr>
              <a:tr h="510210">
                <a:tc>
                  <a:txBody>
                    <a:bodyPr/>
                    <a:lstStyle/>
                    <a:p>
                      <a:pPr algn="ctr"/>
                      <a:r>
                        <a:rPr lang="en-GB" sz="2400" b="1" dirty="0">
                          <a:solidFill>
                            <a:schemeClr val="tx1"/>
                          </a:solidFill>
                          <a:latin typeface="Century Gothic" panose="020B0502020202020204" pitchFamily="34" charset="0"/>
                        </a:rPr>
                        <a:t>laugh</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4654998"/>
                  </a:ext>
                </a:extLst>
              </a:tr>
              <a:tr h="510210">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7451031"/>
                  </a:ext>
                </a:extLst>
              </a:tr>
              <a:tr h="510210">
                <a:tc>
                  <a:txBody>
                    <a:bodyPr/>
                    <a:lstStyle/>
                    <a:p>
                      <a:pPr algn="ctr"/>
                      <a:r>
                        <a:rPr lang="en-GB" sz="2400" b="1" dirty="0">
                          <a:solidFill>
                            <a:schemeClr val="tx1"/>
                          </a:solidFill>
                          <a:latin typeface="Century Gothic" panose="020B0502020202020204" pitchFamily="34" charset="0"/>
                        </a:rPr>
                        <a:t>caught</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5588200"/>
                  </a:ext>
                </a:extLst>
              </a:tr>
            </a:tbl>
          </a:graphicData>
        </a:graphic>
      </p:graphicFrame>
      <p:graphicFrame>
        <p:nvGraphicFramePr>
          <p:cNvPr id="7" name="Table 6">
            <a:extLst>
              <a:ext uri="{FF2B5EF4-FFF2-40B4-BE49-F238E27FC236}">
                <a16:creationId xmlns:a16="http://schemas.microsoft.com/office/drawing/2014/main" id="{DC1702CB-C101-4514-B2BF-506E006A1CC4}"/>
              </a:ext>
            </a:extLst>
          </p:cNvPr>
          <p:cNvGraphicFramePr>
            <a:graphicFrameLocks noGrp="1"/>
          </p:cNvGraphicFramePr>
          <p:nvPr>
            <p:extLst>
              <p:ext uri="{D42A27DB-BD31-4B8C-83A1-F6EECF244321}">
                <p14:modId xmlns:p14="http://schemas.microsoft.com/office/powerpoint/2010/main" val="889372067"/>
              </p:ext>
            </p:extLst>
          </p:nvPr>
        </p:nvGraphicFramePr>
        <p:xfrm>
          <a:off x="5601708" y="2093479"/>
          <a:ext cx="1676403" cy="3336840"/>
        </p:xfrm>
        <a:graphic>
          <a:graphicData uri="http://schemas.openxmlformats.org/drawingml/2006/table">
            <a:tbl>
              <a:tblPr firstRow="1" bandRow="1">
                <a:tableStyleId>{5C22544A-7EE6-4342-B048-85BDC9FD1C3A}</a:tableStyleId>
              </a:tblPr>
              <a:tblGrid>
                <a:gridCol w="1676403">
                  <a:extLst>
                    <a:ext uri="{9D8B030D-6E8A-4147-A177-3AD203B41FA5}">
                      <a16:colId xmlns:a16="http://schemas.microsoft.com/office/drawing/2014/main" val="3898259428"/>
                    </a:ext>
                  </a:extLst>
                </a:gridCol>
              </a:tblGrid>
              <a:tr h="510210">
                <a:tc>
                  <a:txBody>
                    <a:bodyPr/>
                    <a:lstStyle/>
                    <a:p>
                      <a:pPr algn="ctr"/>
                      <a:r>
                        <a:rPr lang="en-GB" sz="2400" b="1" dirty="0">
                          <a:solidFill>
                            <a:schemeClr val="tx1"/>
                          </a:solidFill>
                          <a:latin typeface="Century Gothic" panose="020B0502020202020204" pitchFamily="34" charset="0"/>
                        </a:rPr>
                        <a:t>catching</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67321542"/>
                  </a:ext>
                </a:extLst>
              </a:tr>
              <a:tr h="432000">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3046639"/>
                  </a:ext>
                </a:extLst>
              </a:tr>
              <a:tr h="510210">
                <a:tc>
                  <a:txBody>
                    <a:bodyPr/>
                    <a:lstStyle/>
                    <a:p>
                      <a:pPr algn="ctr"/>
                      <a:r>
                        <a:rPr lang="en-GB" sz="2400" b="1" dirty="0">
                          <a:solidFill>
                            <a:schemeClr val="tx1"/>
                          </a:solidFill>
                          <a:latin typeface="Century Gothic" panose="020B0502020202020204" pitchFamily="34" charset="0"/>
                        </a:rPr>
                        <a:t>laughing</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13339695"/>
                  </a:ext>
                </a:extLst>
              </a:tr>
              <a:tr h="432000">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6261694"/>
                  </a:ext>
                </a:extLst>
              </a:tr>
              <a:tr h="51021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400" b="1" dirty="0">
                          <a:solidFill>
                            <a:schemeClr val="tx1"/>
                          </a:solidFill>
                          <a:latin typeface="Century Gothic" panose="020B0502020202020204" pitchFamily="34" charset="0"/>
                        </a:rPr>
                        <a:t>beginning</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27451031"/>
                  </a:ext>
                </a:extLst>
              </a:tr>
              <a:tr h="432000">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6108471"/>
                  </a:ext>
                </a:extLst>
              </a:tr>
              <a:tr h="510210">
                <a:tc>
                  <a:txBody>
                    <a:bodyPr/>
                    <a:lstStyle/>
                    <a:p>
                      <a:pPr algn="ctr"/>
                      <a:r>
                        <a:rPr lang="en-GB" sz="2400" b="1" dirty="0" err="1">
                          <a:solidFill>
                            <a:schemeClr val="tx1"/>
                          </a:solidFill>
                          <a:latin typeface="Century Gothic" panose="020B0502020202020204" pitchFamily="34" charset="0"/>
                        </a:rPr>
                        <a:t>caughting</a:t>
                      </a:r>
                      <a:endParaRPr lang="en-GB" sz="2400" b="1" dirty="0">
                        <a:solidFill>
                          <a:schemeClr val="tx1"/>
                        </a:solidFill>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5588200"/>
                  </a:ext>
                </a:extLst>
              </a:tr>
            </a:tbl>
          </a:graphicData>
        </a:graphic>
      </p:graphicFrame>
    </p:spTree>
    <p:extLst>
      <p:ext uri="{BB962C8B-B14F-4D97-AF65-F5344CB8AC3E}">
        <p14:creationId xmlns:p14="http://schemas.microsoft.com/office/powerpoint/2010/main" val="397203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Match the verbs in the simple past to their correct form in the progressive past.</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F4F3FD7A-8ECF-43E1-BE4C-9961A46E7ED4}"/>
              </a:ext>
            </a:extLst>
          </p:cNvPr>
          <p:cNvGraphicFramePr>
            <a:graphicFrameLocks noGrp="1"/>
          </p:cNvGraphicFramePr>
          <p:nvPr>
            <p:extLst/>
          </p:nvPr>
        </p:nvGraphicFramePr>
        <p:xfrm>
          <a:off x="1504762" y="2486374"/>
          <a:ext cx="1334658" cy="2551050"/>
        </p:xfrm>
        <a:graphic>
          <a:graphicData uri="http://schemas.openxmlformats.org/drawingml/2006/table">
            <a:tbl>
              <a:tblPr firstRow="1" bandRow="1">
                <a:tableStyleId>{5C22544A-7EE6-4342-B048-85BDC9FD1C3A}</a:tableStyleId>
              </a:tblPr>
              <a:tblGrid>
                <a:gridCol w="1334658">
                  <a:extLst>
                    <a:ext uri="{9D8B030D-6E8A-4147-A177-3AD203B41FA5}">
                      <a16:colId xmlns:a16="http://schemas.microsoft.com/office/drawing/2014/main" val="3898259428"/>
                    </a:ext>
                  </a:extLst>
                </a:gridCol>
              </a:tblGrid>
              <a:tr h="510210">
                <a:tc>
                  <a:txBody>
                    <a:bodyPr/>
                    <a:lstStyle/>
                    <a:p>
                      <a:pPr algn="ctr"/>
                      <a:r>
                        <a:rPr lang="en-GB" sz="2400" b="1" dirty="0">
                          <a:solidFill>
                            <a:schemeClr val="tx1"/>
                          </a:solidFill>
                          <a:latin typeface="Century Gothic" panose="020B0502020202020204" pitchFamily="34" charset="0"/>
                        </a:rPr>
                        <a:t>began</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67321542"/>
                  </a:ext>
                </a:extLst>
              </a:tr>
              <a:tr h="510210">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3046639"/>
                  </a:ext>
                </a:extLst>
              </a:tr>
              <a:tr h="510210">
                <a:tc>
                  <a:txBody>
                    <a:bodyPr/>
                    <a:lstStyle/>
                    <a:p>
                      <a:pPr algn="ctr"/>
                      <a:r>
                        <a:rPr lang="en-GB" sz="2400" b="1" dirty="0">
                          <a:solidFill>
                            <a:schemeClr val="tx1"/>
                          </a:solidFill>
                          <a:latin typeface="Century Gothic" panose="020B0502020202020204" pitchFamily="34" charset="0"/>
                        </a:rPr>
                        <a:t>laugh</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4654998"/>
                  </a:ext>
                </a:extLst>
              </a:tr>
              <a:tr h="510210">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7451031"/>
                  </a:ext>
                </a:extLst>
              </a:tr>
              <a:tr h="510210">
                <a:tc>
                  <a:txBody>
                    <a:bodyPr/>
                    <a:lstStyle/>
                    <a:p>
                      <a:pPr algn="ctr"/>
                      <a:r>
                        <a:rPr lang="en-GB" sz="2400" b="1" dirty="0">
                          <a:solidFill>
                            <a:schemeClr val="tx1"/>
                          </a:solidFill>
                          <a:latin typeface="Century Gothic" panose="020B0502020202020204" pitchFamily="34" charset="0"/>
                        </a:rPr>
                        <a:t>caught</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5588200"/>
                  </a:ext>
                </a:extLst>
              </a:tr>
            </a:tbl>
          </a:graphicData>
        </a:graphic>
      </p:graphicFrame>
      <p:graphicFrame>
        <p:nvGraphicFramePr>
          <p:cNvPr id="7" name="Table 6">
            <a:extLst>
              <a:ext uri="{FF2B5EF4-FFF2-40B4-BE49-F238E27FC236}">
                <a16:creationId xmlns:a16="http://schemas.microsoft.com/office/drawing/2014/main" id="{DC1702CB-C101-4514-B2BF-506E006A1CC4}"/>
              </a:ext>
            </a:extLst>
          </p:cNvPr>
          <p:cNvGraphicFramePr>
            <a:graphicFrameLocks noGrp="1"/>
          </p:cNvGraphicFramePr>
          <p:nvPr>
            <p:extLst/>
          </p:nvPr>
        </p:nvGraphicFramePr>
        <p:xfrm>
          <a:off x="5601708" y="2093479"/>
          <a:ext cx="1676403" cy="3336840"/>
        </p:xfrm>
        <a:graphic>
          <a:graphicData uri="http://schemas.openxmlformats.org/drawingml/2006/table">
            <a:tbl>
              <a:tblPr firstRow="1" bandRow="1">
                <a:tableStyleId>{5C22544A-7EE6-4342-B048-85BDC9FD1C3A}</a:tableStyleId>
              </a:tblPr>
              <a:tblGrid>
                <a:gridCol w="1676403">
                  <a:extLst>
                    <a:ext uri="{9D8B030D-6E8A-4147-A177-3AD203B41FA5}">
                      <a16:colId xmlns:a16="http://schemas.microsoft.com/office/drawing/2014/main" val="3898259428"/>
                    </a:ext>
                  </a:extLst>
                </a:gridCol>
              </a:tblGrid>
              <a:tr h="510210">
                <a:tc>
                  <a:txBody>
                    <a:bodyPr/>
                    <a:lstStyle/>
                    <a:p>
                      <a:pPr algn="ctr"/>
                      <a:r>
                        <a:rPr lang="en-GB" sz="2400" b="1" dirty="0">
                          <a:solidFill>
                            <a:schemeClr val="tx1"/>
                          </a:solidFill>
                          <a:latin typeface="Century Gothic" panose="020B0502020202020204" pitchFamily="34" charset="0"/>
                        </a:rPr>
                        <a:t>catching</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67321542"/>
                  </a:ext>
                </a:extLst>
              </a:tr>
              <a:tr h="432000">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3046639"/>
                  </a:ext>
                </a:extLst>
              </a:tr>
              <a:tr h="510210">
                <a:tc>
                  <a:txBody>
                    <a:bodyPr/>
                    <a:lstStyle/>
                    <a:p>
                      <a:pPr algn="ctr"/>
                      <a:r>
                        <a:rPr lang="en-GB" sz="2400" b="1" dirty="0">
                          <a:solidFill>
                            <a:schemeClr val="tx1"/>
                          </a:solidFill>
                          <a:latin typeface="Century Gothic" panose="020B0502020202020204" pitchFamily="34" charset="0"/>
                        </a:rPr>
                        <a:t>laughing</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13339695"/>
                  </a:ext>
                </a:extLst>
              </a:tr>
              <a:tr h="432000">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6261694"/>
                  </a:ext>
                </a:extLst>
              </a:tr>
              <a:tr h="51021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400" b="1" dirty="0">
                          <a:solidFill>
                            <a:schemeClr val="tx1"/>
                          </a:solidFill>
                          <a:latin typeface="Century Gothic" panose="020B0502020202020204" pitchFamily="34" charset="0"/>
                        </a:rPr>
                        <a:t>beginning</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27451031"/>
                  </a:ext>
                </a:extLst>
              </a:tr>
              <a:tr h="432000">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6108471"/>
                  </a:ext>
                </a:extLst>
              </a:tr>
              <a:tr h="510210">
                <a:tc>
                  <a:txBody>
                    <a:bodyPr/>
                    <a:lstStyle/>
                    <a:p>
                      <a:pPr algn="ctr"/>
                      <a:r>
                        <a:rPr lang="en-GB" sz="2400" b="1" dirty="0" err="1">
                          <a:solidFill>
                            <a:schemeClr val="tx1"/>
                          </a:solidFill>
                          <a:latin typeface="Century Gothic" panose="020B0502020202020204" pitchFamily="34" charset="0"/>
                        </a:rPr>
                        <a:t>caughting</a:t>
                      </a:r>
                      <a:endParaRPr lang="en-GB" sz="2400" b="1" dirty="0">
                        <a:solidFill>
                          <a:schemeClr val="tx1"/>
                        </a:solidFill>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5588200"/>
                  </a:ext>
                </a:extLst>
              </a:tr>
            </a:tbl>
          </a:graphicData>
        </a:graphic>
      </p:graphicFrame>
      <p:cxnSp>
        <p:nvCxnSpPr>
          <p:cNvPr id="8" name="Straight Arrow Connector 7">
            <a:extLst>
              <a:ext uri="{FF2B5EF4-FFF2-40B4-BE49-F238E27FC236}">
                <a16:creationId xmlns:a16="http://schemas.microsoft.com/office/drawing/2014/main" id="{6B58AEF9-9936-4D41-808E-9CBB2FC0A58E}"/>
              </a:ext>
            </a:extLst>
          </p:cNvPr>
          <p:cNvCxnSpPr>
            <a:cxnSpLocks/>
          </p:cNvCxnSpPr>
          <p:nvPr/>
        </p:nvCxnSpPr>
        <p:spPr>
          <a:xfrm>
            <a:off x="2839420" y="2737301"/>
            <a:ext cx="2762288" cy="152793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AF79C00-A9FA-482C-9F7E-438F781823B0}"/>
              </a:ext>
            </a:extLst>
          </p:cNvPr>
          <p:cNvCxnSpPr>
            <a:cxnSpLocks/>
          </p:cNvCxnSpPr>
          <p:nvPr/>
        </p:nvCxnSpPr>
        <p:spPr>
          <a:xfrm flipV="1">
            <a:off x="2839420" y="3301009"/>
            <a:ext cx="2762288" cy="46089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4B0AFB4-6381-4C0B-9614-5A6EF28AF364}"/>
              </a:ext>
            </a:extLst>
          </p:cNvPr>
          <p:cNvCxnSpPr>
            <a:cxnSpLocks/>
          </p:cNvCxnSpPr>
          <p:nvPr/>
        </p:nvCxnSpPr>
        <p:spPr>
          <a:xfrm flipV="1">
            <a:off x="2839420" y="2313288"/>
            <a:ext cx="2762288" cy="250058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41149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2858803b8c6804fdc137be4329942ee3">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04d8a99e9b37cab27d9252feb61c8588"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F8F11D-A449-4684-B8E0-461263A2E192}">
  <ds:schemaRefs>
    <ds:schemaRef ds:uri="http://purl.org/dc/elements/1.1/"/>
    <ds:schemaRef ds:uri="http://schemas.microsoft.com/sharepoint/v3"/>
    <ds:schemaRef ds:uri="http://schemas.openxmlformats.org/package/2006/metadata/core-properties"/>
    <ds:schemaRef ds:uri="http://purl.org/dc/terms/"/>
    <ds:schemaRef ds:uri="http://purl.org/dc/dcmitype/"/>
    <ds:schemaRef ds:uri="86144f90-c7b6-48d0-aae5-f5e9e48cc3df"/>
    <ds:schemaRef ds:uri="http://schemas.microsoft.com/office/2006/documentManagement/types"/>
    <ds:schemaRef ds:uri="http://schemas.microsoft.com/office/2006/metadata/properties"/>
    <ds:schemaRef ds:uri="http://schemas.microsoft.com/office/infopath/2007/PartnerControls"/>
    <ds:schemaRef ds:uri="0f0ae0ff-29c4-4766-b250-c1a9bee8d430"/>
    <ds:schemaRef ds:uri="http://www.w3.org/XML/1998/namespace"/>
  </ds:schemaRefs>
</ds:datastoreItem>
</file>

<file path=customXml/itemProps2.xml><?xml version="1.0" encoding="utf-8"?>
<ds:datastoreItem xmlns:ds="http://schemas.openxmlformats.org/officeDocument/2006/customXml" ds:itemID="{96140ADB-708A-4D6F-B855-0D072FA57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178</TotalTime>
  <Words>963</Words>
  <Application>Microsoft Office PowerPoint</Application>
  <PresentationFormat>On-screen Show (4:3)</PresentationFormat>
  <Paragraphs>268</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Jan Fitzpatrick</cp:lastModifiedBy>
  <cp:revision>2</cp:revision>
  <dcterms:created xsi:type="dcterms:W3CDTF">2018-03-17T10:08:43Z</dcterms:created>
  <dcterms:modified xsi:type="dcterms:W3CDTF">2019-02-07T11:36:46Z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y fmtid="{D5CDD505-2E9C-101B-9397-08002B2CF9AE}" pid="4" name="AuthorIds_UIVersion_1024">
    <vt:lpwstr>176</vt:lpwstr>
  </property>
</Properties>
</file>