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Pacifico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4C98EE2-5523-4978-9C4D-BB09302F99B7}">
  <a:tblStyle styleId="{24C98EE2-5523-4978-9C4D-BB09302F99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font" Target="fonts/Pacifico-regular.fnt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79b79a3e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79b79a3e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79b79a3e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79b79a3e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79b79a3e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79b79a3e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79b79a4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79b79a4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4450" y="437050"/>
            <a:ext cx="8520600" cy="10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latin typeface="Pacifico"/>
                <a:ea typeface="Pacifico"/>
                <a:cs typeface="Pacifico"/>
                <a:sym typeface="Pacifico"/>
              </a:rPr>
              <a:t>Shake, Rattle and Roll</a:t>
            </a:r>
            <a:endParaRPr sz="49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-246550" y="1668725"/>
            <a:ext cx="4932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This is a 2 player game</a:t>
            </a:r>
            <a:endParaRPr sz="25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You will need:</a:t>
            </a:r>
            <a:endParaRPr sz="22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Pacifico"/>
              <a:buChar char="●"/>
            </a:pPr>
            <a:r>
              <a:rPr lang="en-GB" sz="15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2 dice </a:t>
            </a:r>
            <a:endParaRPr sz="15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Pacifico"/>
              <a:buChar char="●"/>
            </a:pPr>
            <a:r>
              <a:rPr lang="en-GB" sz="15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20 counters (10 of each colour)</a:t>
            </a:r>
            <a:endParaRPr sz="15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4076925" y="1623875"/>
            <a:ext cx="4932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How to play</a:t>
            </a:r>
            <a:endParaRPr sz="26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92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Pacifico"/>
              <a:buAutoNum type="arabicPeriod"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Each player takes a set of counters and a selects their playing board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92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Pacifico"/>
              <a:buAutoNum type="arabicPeriod"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Throw both dice and multiply together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92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Pacifico"/>
              <a:buAutoNum type="arabicPeriod"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Cover the answer with the counter 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(miss a turn if it isn’t there)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92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Pacifico"/>
              <a:buAutoNum type="arabicPeriod"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Roll a double and get an extra turn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92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Pacifico"/>
              <a:buAutoNum type="arabicPeriod"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Take turns to play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92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Pacifico"/>
              <a:buAutoNum type="arabicPeriod"/>
            </a:pPr>
            <a:r>
              <a:rPr lang="en-GB" sz="19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First to use all their counters, wins. </a:t>
            </a:r>
            <a:endParaRPr sz="19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244450" y="437050"/>
            <a:ext cx="8520600" cy="10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latin typeface="Pacifico"/>
                <a:ea typeface="Pacifico"/>
                <a:cs typeface="Pacifico"/>
                <a:sym typeface="Pacifico"/>
              </a:rPr>
              <a:t>Shake, Rattle and Roll</a:t>
            </a:r>
            <a:endParaRPr sz="4900">
              <a:latin typeface="Pacifico"/>
              <a:ea typeface="Pacifico"/>
              <a:cs typeface="Pacifico"/>
              <a:sym typeface="Pacifico"/>
            </a:endParaRPr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874075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9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Google Shape;63;p14"/>
          <p:cNvGraphicFramePr/>
          <p:nvPr/>
        </p:nvGraphicFramePr>
        <p:xfrm>
          <a:off x="4948550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9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244450" y="437050"/>
            <a:ext cx="8520600" cy="10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latin typeface="Pacifico"/>
                <a:ea typeface="Pacifico"/>
                <a:cs typeface="Pacifico"/>
                <a:sym typeface="Pacifico"/>
              </a:rPr>
              <a:t>Shake, Rattle and Roll</a:t>
            </a:r>
            <a:endParaRPr sz="4900">
              <a:latin typeface="Pacifico"/>
              <a:ea typeface="Pacifico"/>
              <a:cs typeface="Pacifico"/>
              <a:sym typeface="Pacifico"/>
            </a:endParaRPr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874075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oogle Shape;70;p15"/>
          <p:cNvGraphicFramePr/>
          <p:nvPr/>
        </p:nvGraphicFramePr>
        <p:xfrm>
          <a:off x="4948550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244450" y="437050"/>
            <a:ext cx="8520600" cy="10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latin typeface="Pacifico"/>
                <a:ea typeface="Pacifico"/>
                <a:cs typeface="Pacifico"/>
                <a:sym typeface="Pacifico"/>
              </a:rPr>
              <a:t>Shake, Rattle and Roll</a:t>
            </a:r>
            <a:endParaRPr sz="49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2131375" y="1208250"/>
            <a:ext cx="5132400" cy="4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This game board is for one 1 - 9 sided die and a standard die.</a:t>
            </a:r>
            <a:endParaRPr sz="5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graphicFrame>
        <p:nvGraphicFramePr>
          <p:cNvPr id="77" name="Google Shape;77;p16"/>
          <p:cNvGraphicFramePr/>
          <p:nvPr/>
        </p:nvGraphicFramePr>
        <p:xfrm>
          <a:off x="874075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9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27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7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Google Shape;78;p16"/>
          <p:cNvGraphicFramePr/>
          <p:nvPr/>
        </p:nvGraphicFramePr>
        <p:xfrm>
          <a:off x="4802875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9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27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10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28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36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45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30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21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32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7</a:t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ctrTitle"/>
          </p:nvPr>
        </p:nvSpPr>
        <p:spPr>
          <a:xfrm>
            <a:off x="244450" y="437050"/>
            <a:ext cx="8520600" cy="10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latin typeface="Pacifico"/>
                <a:ea typeface="Pacifico"/>
                <a:cs typeface="Pacifico"/>
                <a:sym typeface="Pacifico"/>
              </a:rPr>
              <a:t>Shake, Rattle and Roll</a:t>
            </a:r>
            <a:endParaRPr sz="49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1938550" y="1208250"/>
            <a:ext cx="5132400" cy="4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Make your own boards</a:t>
            </a:r>
            <a:endParaRPr sz="5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graphicFrame>
        <p:nvGraphicFramePr>
          <p:cNvPr id="85" name="Google Shape;85;p17"/>
          <p:cNvGraphicFramePr/>
          <p:nvPr/>
        </p:nvGraphicFramePr>
        <p:xfrm>
          <a:off x="874075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7"/>
          <p:cNvGraphicFramePr/>
          <p:nvPr/>
        </p:nvGraphicFramePr>
        <p:xfrm>
          <a:off x="4802875" y="169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{24C98EE2-5523-4978-9C4D-BB09302F99B7}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</a:tblGrid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